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 id="2147483725" r:id="rId5"/>
    <p:sldMasterId id="2147483707" r:id="rId6"/>
    <p:sldMasterId id="2147483731" r:id="rId7"/>
    <p:sldMasterId id="2147483661" r:id="rId8"/>
    <p:sldMasterId id="2147484736" r:id="rId9"/>
    <p:sldMasterId id="2147484767" r:id="rId10"/>
  </p:sldMasterIdLst>
  <p:notesMasterIdLst>
    <p:notesMasterId r:id="rId88"/>
  </p:notesMasterIdLst>
  <p:sldIdLst>
    <p:sldId id="13514" r:id="rId11"/>
    <p:sldId id="13515" r:id="rId12"/>
    <p:sldId id="13516" r:id="rId13"/>
    <p:sldId id="13559" r:id="rId14"/>
    <p:sldId id="13520" r:id="rId15"/>
    <p:sldId id="267" r:id="rId16"/>
    <p:sldId id="13517" r:id="rId17"/>
    <p:sldId id="13502" r:id="rId18"/>
    <p:sldId id="13518" r:id="rId19"/>
    <p:sldId id="13519" r:id="rId20"/>
    <p:sldId id="13528" r:id="rId21"/>
    <p:sldId id="13529" r:id="rId22"/>
    <p:sldId id="13525" r:id="rId23"/>
    <p:sldId id="13570" r:id="rId24"/>
    <p:sldId id="1603" r:id="rId25"/>
    <p:sldId id="1604" r:id="rId26"/>
    <p:sldId id="13571" r:id="rId27"/>
    <p:sldId id="13569" r:id="rId28"/>
    <p:sldId id="1673" r:id="rId29"/>
    <p:sldId id="1686" r:id="rId30"/>
    <p:sldId id="1599" r:id="rId31"/>
    <p:sldId id="1691" r:id="rId32"/>
    <p:sldId id="13573" r:id="rId33"/>
    <p:sldId id="13585" r:id="rId34"/>
    <p:sldId id="13577" r:id="rId35"/>
    <p:sldId id="13578" r:id="rId36"/>
    <p:sldId id="13579" r:id="rId37"/>
    <p:sldId id="13580" r:id="rId38"/>
    <p:sldId id="13581" r:id="rId39"/>
    <p:sldId id="1609" r:id="rId40"/>
    <p:sldId id="13582" r:id="rId41"/>
    <p:sldId id="1611" r:id="rId42"/>
    <p:sldId id="13583" r:id="rId43"/>
    <p:sldId id="1674" r:id="rId44"/>
    <p:sldId id="1613" r:id="rId45"/>
    <p:sldId id="13586" r:id="rId46"/>
    <p:sldId id="13587" r:id="rId47"/>
    <p:sldId id="13595" r:id="rId48"/>
    <p:sldId id="13534" r:id="rId49"/>
    <p:sldId id="13538" r:id="rId50"/>
    <p:sldId id="13588" r:id="rId51"/>
    <p:sldId id="13589" r:id="rId52"/>
    <p:sldId id="13590" r:id="rId53"/>
    <p:sldId id="13564" r:id="rId54"/>
    <p:sldId id="2157" r:id="rId55"/>
    <p:sldId id="1621" r:id="rId56"/>
    <p:sldId id="1622" r:id="rId57"/>
    <p:sldId id="1623" r:id="rId58"/>
    <p:sldId id="1624" r:id="rId59"/>
    <p:sldId id="13565" r:id="rId60"/>
    <p:sldId id="13533" r:id="rId61"/>
    <p:sldId id="13543" r:id="rId62"/>
    <p:sldId id="13572" r:id="rId63"/>
    <p:sldId id="1992" r:id="rId64"/>
    <p:sldId id="1993" r:id="rId65"/>
    <p:sldId id="13522" r:id="rId66"/>
    <p:sldId id="13523" r:id="rId67"/>
    <p:sldId id="13524" r:id="rId68"/>
    <p:sldId id="13591" r:id="rId69"/>
    <p:sldId id="13592" r:id="rId70"/>
    <p:sldId id="13593" r:id="rId71"/>
    <p:sldId id="13594" r:id="rId72"/>
    <p:sldId id="13549" r:id="rId73"/>
    <p:sldId id="13548" r:id="rId74"/>
    <p:sldId id="13551" r:id="rId75"/>
    <p:sldId id="13558" r:id="rId76"/>
    <p:sldId id="13553" r:id="rId77"/>
    <p:sldId id="13554" r:id="rId78"/>
    <p:sldId id="13557" r:id="rId79"/>
    <p:sldId id="13566" r:id="rId80"/>
    <p:sldId id="13567" r:id="rId81"/>
    <p:sldId id="13568" r:id="rId82"/>
    <p:sldId id="1631" r:id="rId83"/>
    <p:sldId id="13560" r:id="rId84"/>
    <p:sldId id="13561" r:id="rId85"/>
    <p:sldId id="13563" r:id="rId86"/>
    <p:sldId id="13562"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6752F2E-5AD2-4873-BB21-0A171A964F77}">
          <p14:sldIdLst>
            <p14:sldId id="13514"/>
            <p14:sldId id="13515"/>
            <p14:sldId id="13516"/>
            <p14:sldId id="13559"/>
          </p14:sldIdLst>
        </p14:section>
        <p14:section name="Overview" id="{D1ADD670-D488-42F7-8205-AD72C60C4DB3}">
          <p14:sldIdLst>
            <p14:sldId id="13520"/>
            <p14:sldId id="267"/>
            <p14:sldId id="13517"/>
            <p14:sldId id="13502"/>
            <p14:sldId id="13518"/>
            <p14:sldId id="13519"/>
            <p14:sldId id="13528"/>
            <p14:sldId id="13529"/>
            <p14:sldId id="13525"/>
          </p14:sldIdLst>
        </p14:section>
        <p14:section name="Prereq Setup &amp; Config" id="{F6DE3A6F-CC16-438F-87B8-46FE4302DD4A}">
          <p14:sldIdLst>
            <p14:sldId id="13570"/>
            <p14:sldId id="1603"/>
            <p14:sldId id="1604"/>
            <p14:sldId id="13571"/>
          </p14:sldIdLst>
        </p14:section>
        <p14:section name="Lab 1 - I4E Overivew" id="{092C5E2F-F87F-4586-AA89-7BE99CC61011}">
          <p14:sldIdLst>
            <p14:sldId id="13569"/>
            <p14:sldId id="1673"/>
            <p14:sldId id="1686"/>
            <p14:sldId id="1599"/>
            <p14:sldId id="1691"/>
            <p14:sldId id="13573"/>
            <p14:sldId id="13585"/>
            <p14:sldId id="13577"/>
            <p14:sldId id="13578"/>
            <p14:sldId id="13579"/>
            <p14:sldId id="13580"/>
          </p14:sldIdLst>
        </p14:section>
        <p14:section name="Groups" id="{605078AA-5CF4-4F3D-850A-10699F87F965}">
          <p14:sldIdLst>
            <p14:sldId id="13581"/>
            <p14:sldId id="1609"/>
          </p14:sldIdLst>
        </p14:section>
        <p14:section name="Lab 2 - Express Config" id="{75A9F91F-DBDC-45C3-82E6-2CF7A56733C4}">
          <p14:sldIdLst>
            <p14:sldId id="13582"/>
            <p14:sldId id="1611"/>
            <p14:sldId id="13583"/>
            <p14:sldId id="1674"/>
            <p14:sldId id="1613"/>
            <p14:sldId id="13586"/>
            <p14:sldId id="13587"/>
          </p14:sldIdLst>
        </p14:section>
        <p14:section name="Break" id="{066FC038-924A-4F23-8656-73CBBDBAF6CB}">
          <p14:sldIdLst>
            <p14:sldId id="13595"/>
          </p14:sldIdLst>
        </p14:section>
        <p14:section name="Lab 3 - Getting Started Settings &amp; Apps" id="{95E0DB4F-1C97-4882-A7C2-7FD08DD19F1D}">
          <p14:sldIdLst>
            <p14:sldId id="13534"/>
            <p14:sldId id="13538"/>
            <p14:sldId id="13588"/>
            <p14:sldId id="13589"/>
            <p14:sldId id="13590"/>
            <p14:sldId id="13564"/>
            <p14:sldId id="2157"/>
            <p14:sldId id="1621"/>
            <p14:sldId id="1622"/>
            <p14:sldId id="1623"/>
            <p14:sldId id="1624"/>
            <p14:sldId id="13565"/>
            <p14:sldId id="13533"/>
            <p14:sldId id="13543"/>
          </p14:sldIdLst>
        </p14:section>
        <p14:section name="Lab 4-Enroll Devices" id="{F5EE5972-3D7B-4962-ADC7-6AC0C25659DC}">
          <p14:sldIdLst>
            <p14:sldId id="13572"/>
            <p14:sldId id="1992"/>
            <p14:sldId id="1993"/>
            <p14:sldId id="13522"/>
            <p14:sldId id="13523"/>
            <p14:sldId id="13524"/>
            <p14:sldId id="13591"/>
            <p14:sldId id="13592"/>
            <p14:sldId id="13593"/>
            <p14:sldId id="13594"/>
            <p14:sldId id="13549"/>
            <p14:sldId id="13548"/>
            <p14:sldId id="13551"/>
            <p14:sldId id="13558"/>
            <p14:sldId id="13553"/>
            <p14:sldId id="13554"/>
            <p14:sldId id="13557"/>
            <p14:sldId id="13566"/>
            <p14:sldId id="13567"/>
            <p14:sldId id="13568"/>
            <p14:sldId id="1631"/>
          </p14:sldIdLst>
        </p14:section>
        <p14:section name="Q&amp;A" id="{9C596261-A615-4756-AED7-68FD3A780DE5}">
          <p14:sldIdLst>
            <p14:sldId id="13560"/>
            <p14:sldId id="13561"/>
            <p14:sldId id="13563"/>
            <p14:sldId id="135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F2F2"/>
    <a:srgbClr val="021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D8027-3BB0-4301-B7B3-51398970B9D4}" v="26" dt="2020-02-28T20:52:52.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78" autoAdjust="0"/>
    <p:restoredTop sz="95324" autoAdjust="0"/>
  </p:normalViewPr>
  <p:slideViewPr>
    <p:cSldViewPr snapToGrid="0">
      <p:cViewPr varScale="1">
        <p:scale>
          <a:sx n="73" d="100"/>
          <a:sy n="73" d="100"/>
        </p:scale>
        <p:origin x="27" y="4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presProps" Target="pres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Urban" userId="5b6846a5-d9a7-42dc-83c4-509feec9759e" providerId="ADAL" clId="{7A9D8027-3BB0-4301-B7B3-51398970B9D4}"/>
    <pc:docChg chg="undo redo custSel addSld delSld modSld sldOrd addSection delSection modSection">
      <pc:chgData name="Christopher Urban" userId="5b6846a5-d9a7-42dc-83c4-509feec9759e" providerId="ADAL" clId="{7A9D8027-3BB0-4301-B7B3-51398970B9D4}" dt="2020-02-28T20:55:52.693" v="805" actId="20577"/>
      <pc:docMkLst>
        <pc:docMk/>
      </pc:docMkLst>
      <pc:sldChg chg="ord">
        <pc:chgData name="Christopher Urban" userId="5b6846a5-d9a7-42dc-83c4-509feec9759e" providerId="ADAL" clId="{7A9D8027-3BB0-4301-B7B3-51398970B9D4}" dt="2020-02-28T19:27:38.916" v="242" actId="20578"/>
        <pc:sldMkLst>
          <pc:docMk/>
          <pc:sldMk cId="1691705026" sldId="267"/>
        </pc:sldMkLst>
      </pc:sldChg>
      <pc:sldChg chg="del mod modShow">
        <pc:chgData name="Christopher Urban" userId="5b6846a5-d9a7-42dc-83c4-509feec9759e" providerId="ADAL" clId="{7A9D8027-3BB0-4301-B7B3-51398970B9D4}" dt="2020-02-28T19:27:04.577" v="236" actId="47"/>
        <pc:sldMkLst>
          <pc:docMk/>
          <pc:sldMk cId="2657764556" sldId="366"/>
        </pc:sldMkLst>
      </pc:sldChg>
      <pc:sldChg chg="del">
        <pc:chgData name="Christopher Urban" userId="5b6846a5-d9a7-42dc-83c4-509feec9759e" providerId="ADAL" clId="{7A9D8027-3BB0-4301-B7B3-51398970B9D4}" dt="2020-02-28T19:13:31.675" v="71"/>
        <pc:sldMkLst>
          <pc:docMk/>
          <pc:sldMk cId="445133352" sldId="1599"/>
        </pc:sldMkLst>
      </pc:sldChg>
      <pc:sldChg chg="ord">
        <pc:chgData name="Christopher Urban" userId="5b6846a5-d9a7-42dc-83c4-509feec9759e" providerId="ADAL" clId="{7A9D8027-3BB0-4301-B7B3-51398970B9D4}" dt="2020-02-28T19:33:44.833" v="246"/>
        <pc:sldMkLst>
          <pc:docMk/>
          <pc:sldMk cId="256787182" sldId="1603"/>
        </pc:sldMkLst>
      </pc:sldChg>
      <pc:sldChg chg="ord">
        <pc:chgData name="Christopher Urban" userId="5b6846a5-d9a7-42dc-83c4-509feec9759e" providerId="ADAL" clId="{7A9D8027-3BB0-4301-B7B3-51398970B9D4}" dt="2020-02-28T19:33:44.833" v="246"/>
        <pc:sldMkLst>
          <pc:docMk/>
          <pc:sldMk cId="3902443965" sldId="1604"/>
        </pc:sldMkLst>
      </pc:sldChg>
      <pc:sldChg chg="modSp mod modClrScheme chgLayout">
        <pc:chgData name="Christopher Urban" userId="5b6846a5-d9a7-42dc-83c4-509feec9759e" providerId="ADAL" clId="{7A9D8027-3BB0-4301-B7B3-51398970B9D4}" dt="2020-02-28T20:20:53.965" v="450" actId="700"/>
        <pc:sldMkLst>
          <pc:docMk/>
          <pc:sldMk cId="803017379" sldId="1611"/>
        </pc:sldMkLst>
        <pc:spChg chg="mod ord">
          <ac:chgData name="Christopher Urban" userId="5b6846a5-d9a7-42dc-83c4-509feec9759e" providerId="ADAL" clId="{7A9D8027-3BB0-4301-B7B3-51398970B9D4}" dt="2020-02-28T20:20:53.965" v="450" actId="700"/>
          <ac:spMkLst>
            <pc:docMk/>
            <pc:sldMk cId="803017379" sldId="1611"/>
            <ac:spMk id="2" creationId="{8ED16B47-60F5-496B-B6E5-0CCF224F67C4}"/>
          </ac:spMkLst>
        </pc:spChg>
        <pc:spChg chg="mod ord">
          <ac:chgData name="Christopher Urban" userId="5b6846a5-d9a7-42dc-83c4-509feec9759e" providerId="ADAL" clId="{7A9D8027-3BB0-4301-B7B3-51398970B9D4}" dt="2020-02-28T20:20:53.965" v="450" actId="700"/>
          <ac:spMkLst>
            <pc:docMk/>
            <pc:sldMk cId="803017379" sldId="1611"/>
            <ac:spMk id="3" creationId="{096E317A-146A-4E40-8105-3861C7229240}"/>
          </ac:spMkLst>
        </pc:spChg>
      </pc:sldChg>
      <pc:sldChg chg="del">
        <pc:chgData name="Christopher Urban" userId="5b6846a5-d9a7-42dc-83c4-509feec9759e" providerId="ADAL" clId="{7A9D8027-3BB0-4301-B7B3-51398970B9D4}" dt="2020-02-28T20:36:18.894" v="590" actId="47"/>
        <pc:sldMkLst>
          <pc:docMk/>
          <pc:sldMk cId="4091574439" sldId="1615"/>
        </pc:sldMkLst>
      </pc:sldChg>
      <pc:sldChg chg="del">
        <pc:chgData name="Christopher Urban" userId="5b6846a5-d9a7-42dc-83c4-509feec9759e" providerId="ADAL" clId="{7A9D8027-3BB0-4301-B7B3-51398970B9D4}" dt="2020-02-28T20:36:18.894" v="590" actId="47"/>
        <pc:sldMkLst>
          <pc:docMk/>
          <pc:sldMk cId="2401465151" sldId="1616"/>
        </pc:sldMkLst>
      </pc:sldChg>
      <pc:sldChg chg="del">
        <pc:chgData name="Christopher Urban" userId="5b6846a5-d9a7-42dc-83c4-509feec9759e" providerId="ADAL" clId="{7A9D8027-3BB0-4301-B7B3-51398970B9D4}" dt="2020-02-28T20:36:18.894" v="590" actId="47"/>
        <pc:sldMkLst>
          <pc:docMk/>
          <pc:sldMk cId="201954392" sldId="1617"/>
        </pc:sldMkLst>
      </pc:sldChg>
      <pc:sldChg chg="modSp mod modClrScheme chgLayout">
        <pc:chgData name="Christopher Urban" userId="5b6846a5-d9a7-42dc-83c4-509feec9759e" providerId="ADAL" clId="{7A9D8027-3BB0-4301-B7B3-51398970B9D4}" dt="2020-02-28T19:00:51.670" v="40" actId="700"/>
        <pc:sldMkLst>
          <pc:docMk/>
          <pc:sldMk cId="2497331418" sldId="1624"/>
        </pc:sldMkLst>
        <pc:spChg chg="mod ord">
          <ac:chgData name="Christopher Urban" userId="5b6846a5-d9a7-42dc-83c4-509feec9759e" providerId="ADAL" clId="{7A9D8027-3BB0-4301-B7B3-51398970B9D4}" dt="2020-02-28T19:00:51.670" v="40" actId="700"/>
          <ac:spMkLst>
            <pc:docMk/>
            <pc:sldMk cId="2497331418" sldId="1624"/>
            <ac:spMk id="4" creationId="{45400608-84E5-4132-AA0B-4842F6BCD89E}"/>
          </ac:spMkLst>
        </pc:spChg>
      </pc:sldChg>
      <pc:sldChg chg="del">
        <pc:chgData name="Christopher Urban" userId="5b6846a5-d9a7-42dc-83c4-509feec9759e" providerId="ADAL" clId="{7A9D8027-3BB0-4301-B7B3-51398970B9D4}" dt="2020-02-28T19:02:34.790" v="42" actId="47"/>
        <pc:sldMkLst>
          <pc:docMk/>
          <pc:sldMk cId="3175491038" sldId="1625"/>
        </pc:sldMkLst>
      </pc:sldChg>
      <pc:sldChg chg="del">
        <pc:chgData name="Christopher Urban" userId="5b6846a5-d9a7-42dc-83c4-509feec9759e" providerId="ADAL" clId="{7A9D8027-3BB0-4301-B7B3-51398970B9D4}" dt="2020-02-28T20:43:04.574" v="594" actId="47"/>
        <pc:sldMkLst>
          <pc:docMk/>
          <pc:sldMk cId="3035513625" sldId="1627"/>
        </pc:sldMkLst>
      </pc:sldChg>
      <pc:sldChg chg="del">
        <pc:chgData name="Christopher Urban" userId="5b6846a5-d9a7-42dc-83c4-509feec9759e" providerId="ADAL" clId="{7A9D8027-3BB0-4301-B7B3-51398970B9D4}" dt="2020-02-28T20:43:04.574" v="594" actId="47"/>
        <pc:sldMkLst>
          <pc:docMk/>
          <pc:sldMk cId="553886114" sldId="1629"/>
        </pc:sldMkLst>
      </pc:sldChg>
      <pc:sldChg chg="del">
        <pc:chgData name="Christopher Urban" userId="5b6846a5-d9a7-42dc-83c4-509feec9759e" providerId="ADAL" clId="{7A9D8027-3BB0-4301-B7B3-51398970B9D4}" dt="2020-02-28T20:43:04.574" v="594" actId="47"/>
        <pc:sldMkLst>
          <pc:docMk/>
          <pc:sldMk cId="1043521480" sldId="1654"/>
        </pc:sldMkLst>
      </pc:sldChg>
      <pc:sldChg chg="modSp del mod">
        <pc:chgData name="Christopher Urban" userId="5b6846a5-d9a7-42dc-83c4-509feec9759e" providerId="ADAL" clId="{7A9D8027-3BB0-4301-B7B3-51398970B9D4}" dt="2020-02-28T20:53:46.704" v="738" actId="47"/>
        <pc:sldMkLst>
          <pc:docMk/>
          <pc:sldMk cId="1924313990" sldId="1662"/>
        </pc:sldMkLst>
        <pc:spChg chg="mod">
          <ac:chgData name="Christopher Urban" userId="5b6846a5-d9a7-42dc-83c4-509feec9759e" providerId="ADAL" clId="{7A9D8027-3BB0-4301-B7B3-51398970B9D4}" dt="2020-02-28T20:52:21.454" v="726" actId="14100"/>
          <ac:spMkLst>
            <pc:docMk/>
            <pc:sldMk cId="1924313990" sldId="1662"/>
            <ac:spMk id="3" creationId="{93E8E308-CA82-4E23-82DD-9FC612EA2B3D}"/>
          </ac:spMkLst>
        </pc:spChg>
      </pc:sldChg>
      <pc:sldChg chg="del">
        <pc:chgData name="Christopher Urban" userId="5b6846a5-d9a7-42dc-83c4-509feec9759e" providerId="ADAL" clId="{7A9D8027-3BB0-4301-B7B3-51398970B9D4}" dt="2020-02-28T19:15:11.834" v="106" actId="47"/>
        <pc:sldMkLst>
          <pc:docMk/>
          <pc:sldMk cId="2880800808" sldId="1663"/>
        </pc:sldMkLst>
      </pc:sldChg>
      <pc:sldChg chg="del">
        <pc:chgData name="Christopher Urban" userId="5b6846a5-d9a7-42dc-83c4-509feec9759e" providerId="ADAL" clId="{7A9D8027-3BB0-4301-B7B3-51398970B9D4}" dt="2020-02-28T19:13:31.675" v="71"/>
        <pc:sldMkLst>
          <pc:docMk/>
          <pc:sldMk cId="3350504118" sldId="1673"/>
        </pc:sldMkLst>
      </pc:sldChg>
      <pc:sldChg chg="modSp mod">
        <pc:chgData name="Christopher Urban" userId="5b6846a5-d9a7-42dc-83c4-509feec9759e" providerId="ADAL" clId="{7A9D8027-3BB0-4301-B7B3-51398970B9D4}" dt="2020-02-28T20:22:25.240" v="506" actId="20577"/>
        <pc:sldMkLst>
          <pc:docMk/>
          <pc:sldMk cId="959658682" sldId="1674"/>
        </pc:sldMkLst>
        <pc:spChg chg="mod">
          <ac:chgData name="Christopher Urban" userId="5b6846a5-d9a7-42dc-83c4-509feec9759e" providerId="ADAL" clId="{7A9D8027-3BB0-4301-B7B3-51398970B9D4}" dt="2020-02-28T20:22:25.240" v="506" actId="20577"/>
          <ac:spMkLst>
            <pc:docMk/>
            <pc:sldMk cId="959658682" sldId="1674"/>
            <ac:spMk id="2" creationId="{05BDCCF9-EF7B-445C-8E7C-0759F8021DE6}"/>
          </ac:spMkLst>
        </pc:spChg>
      </pc:sldChg>
      <pc:sldChg chg="del">
        <pc:chgData name="Christopher Urban" userId="5b6846a5-d9a7-42dc-83c4-509feec9759e" providerId="ADAL" clId="{7A9D8027-3BB0-4301-B7B3-51398970B9D4}" dt="2020-02-28T19:13:31.675" v="71"/>
        <pc:sldMkLst>
          <pc:docMk/>
          <pc:sldMk cId="2137681344" sldId="1686"/>
        </pc:sldMkLst>
      </pc:sldChg>
      <pc:sldChg chg="del">
        <pc:chgData name="Christopher Urban" userId="5b6846a5-d9a7-42dc-83c4-509feec9759e" providerId="ADAL" clId="{7A9D8027-3BB0-4301-B7B3-51398970B9D4}" dt="2020-02-28T19:13:31.675" v="71"/>
        <pc:sldMkLst>
          <pc:docMk/>
          <pc:sldMk cId="284996404" sldId="1691"/>
        </pc:sldMkLst>
      </pc:sldChg>
      <pc:sldChg chg="del">
        <pc:chgData name="Christopher Urban" userId="5b6846a5-d9a7-42dc-83c4-509feec9759e" providerId="ADAL" clId="{7A9D8027-3BB0-4301-B7B3-51398970B9D4}" dt="2020-02-28T20:43:04.574" v="594" actId="47"/>
        <pc:sldMkLst>
          <pc:docMk/>
          <pc:sldMk cId="1266347114" sldId="1697"/>
        </pc:sldMkLst>
      </pc:sldChg>
      <pc:sldChg chg="addSp delSp modSp mod ord modClrScheme chgLayout">
        <pc:chgData name="Christopher Urban" userId="5b6846a5-d9a7-42dc-83c4-509feec9759e" providerId="ADAL" clId="{7A9D8027-3BB0-4301-B7B3-51398970B9D4}" dt="2020-02-28T19:25:12.270" v="233" actId="1076"/>
        <pc:sldMkLst>
          <pc:docMk/>
          <pc:sldMk cId="3034369198" sldId="1992"/>
        </pc:sldMkLst>
        <pc:spChg chg="add del mod ord">
          <ac:chgData name="Christopher Urban" userId="5b6846a5-d9a7-42dc-83c4-509feec9759e" providerId="ADAL" clId="{7A9D8027-3BB0-4301-B7B3-51398970B9D4}" dt="2020-02-28T19:25:12.270" v="233" actId="1076"/>
          <ac:spMkLst>
            <pc:docMk/>
            <pc:sldMk cId="3034369198" sldId="1992"/>
            <ac:spMk id="3" creationId="{9E534AAC-9981-46C0-9DA7-4933A973EDEC}"/>
          </ac:spMkLst>
        </pc:spChg>
      </pc:sldChg>
      <pc:sldChg chg="ord">
        <pc:chgData name="Christopher Urban" userId="5b6846a5-d9a7-42dc-83c4-509feec9759e" providerId="ADAL" clId="{7A9D8027-3BB0-4301-B7B3-51398970B9D4}" dt="2020-02-28T19:24:05.850" v="225"/>
        <pc:sldMkLst>
          <pc:docMk/>
          <pc:sldMk cId="831104487" sldId="1993"/>
        </pc:sldMkLst>
      </pc:sldChg>
      <pc:sldChg chg="del">
        <pc:chgData name="Christopher Urban" userId="5b6846a5-d9a7-42dc-83c4-509feec9759e" providerId="ADAL" clId="{7A9D8027-3BB0-4301-B7B3-51398970B9D4}" dt="2020-02-28T19:01:22.618" v="41" actId="47"/>
        <pc:sldMkLst>
          <pc:docMk/>
          <pc:sldMk cId="3567961374" sldId="4342"/>
        </pc:sldMkLst>
      </pc:sldChg>
      <pc:sldChg chg="del">
        <pc:chgData name="Christopher Urban" userId="5b6846a5-d9a7-42dc-83c4-509feec9759e" providerId="ADAL" clId="{7A9D8027-3BB0-4301-B7B3-51398970B9D4}" dt="2020-02-28T19:01:22.618" v="41" actId="47"/>
        <pc:sldMkLst>
          <pc:docMk/>
          <pc:sldMk cId="2488964848" sldId="4343"/>
        </pc:sldMkLst>
      </pc:sldChg>
      <pc:sldChg chg="mod ord modShow">
        <pc:chgData name="Christopher Urban" userId="5b6846a5-d9a7-42dc-83c4-509feec9759e" providerId="ADAL" clId="{7A9D8027-3BB0-4301-B7B3-51398970B9D4}" dt="2020-02-28T19:27:38.916" v="242" actId="20578"/>
        <pc:sldMkLst>
          <pc:docMk/>
          <pc:sldMk cId="1597833636" sldId="13502"/>
        </pc:sldMkLst>
      </pc:sldChg>
      <pc:sldChg chg="del mod modShow">
        <pc:chgData name="Christopher Urban" userId="5b6846a5-d9a7-42dc-83c4-509feec9759e" providerId="ADAL" clId="{7A9D8027-3BB0-4301-B7B3-51398970B9D4}" dt="2020-02-28T19:27:04.577" v="236" actId="47"/>
        <pc:sldMkLst>
          <pc:docMk/>
          <pc:sldMk cId="1387653171" sldId="13511"/>
        </pc:sldMkLst>
      </pc:sldChg>
      <pc:sldChg chg="modSp mod">
        <pc:chgData name="Christopher Urban" userId="5b6846a5-d9a7-42dc-83c4-509feec9759e" providerId="ADAL" clId="{7A9D8027-3BB0-4301-B7B3-51398970B9D4}" dt="2020-02-28T20:55:52.693" v="805" actId="20577"/>
        <pc:sldMkLst>
          <pc:docMk/>
          <pc:sldMk cId="1903899196" sldId="13514"/>
        </pc:sldMkLst>
        <pc:spChg chg="mod">
          <ac:chgData name="Christopher Urban" userId="5b6846a5-d9a7-42dc-83c4-509feec9759e" providerId="ADAL" clId="{7A9D8027-3BB0-4301-B7B3-51398970B9D4}" dt="2020-02-28T20:55:52.693" v="805" actId="20577"/>
          <ac:spMkLst>
            <pc:docMk/>
            <pc:sldMk cId="1903899196" sldId="13514"/>
            <ac:spMk id="3" creationId="{75AC4C73-D56F-4C7B-AD02-3CA334F2031B}"/>
          </ac:spMkLst>
        </pc:spChg>
      </pc:sldChg>
      <pc:sldChg chg="ord">
        <pc:chgData name="Christopher Urban" userId="5b6846a5-d9a7-42dc-83c4-509feec9759e" providerId="ADAL" clId="{7A9D8027-3BB0-4301-B7B3-51398970B9D4}" dt="2020-02-28T19:27:38.916" v="242" actId="20578"/>
        <pc:sldMkLst>
          <pc:docMk/>
          <pc:sldMk cId="1363813606" sldId="13517"/>
        </pc:sldMkLst>
      </pc:sldChg>
      <pc:sldChg chg="mod ord modShow">
        <pc:chgData name="Christopher Urban" userId="5b6846a5-d9a7-42dc-83c4-509feec9759e" providerId="ADAL" clId="{7A9D8027-3BB0-4301-B7B3-51398970B9D4}" dt="2020-02-28T19:27:38.916" v="242" actId="20578"/>
        <pc:sldMkLst>
          <pc:docMk/>
          <pc:sldMk cId="1682434488" sldId="13518"/>
        </pc:sldMkLst>
      </pc:sldChg>
      <pc:sldChg chg="ord">
        <pc:chgData name="Christopher Urban" userId="5b6846a5-d9a7-42dc-83c4-509feec9759e" providerId="ADAL" clId="{7A9D8027-3BB0-4301-B7B3-51398970B9D4}" dt="2020-02-28T19:27:55.357" v="244"/>
        <pc:sldMkLst>
          <pc:docMk/>
          <pc:sldMk cId="908975444" sldId="13519"/>
        </pc:sldMkLst>
      </pc:sldChg>
      <pc:sldChg chg="ord">
        <pc:chgData name="Christopher Urban" userId="5b6846a5-d9a7-42dc-83c4-509feec9759e" providerId="ADAL" clId="{7A9D8027-3BB0-4301-B7B3-51398970B9D4}" dt="2020-02-28T19:27:38.916" v="242" actId="20578"/>
        <pc:sldMkLst>
          <pc:docMk/>
          <pc:sldMk cId="3971386224" sldId="13520"/>
        </pc:sldMkLst>
      </pc:sldChg>
      <pc:sldChg chg="modSp mod ord">
        <pc:chgData name="Christopher Urban" userId="5b6846a5-d9a7-42dc-83c4-509feec9759e" providerId="ADAL" clId="{7A9D8027-3BB0-4301-B7B3-51398970B9D4}" dt="2020-02-28T19:24:05.850" v="225"/>
        <pc:sldMkLst>
          <pc:docMk/>
          <pc:sldMk cId="3347950485" sldId="13522"/>
        </pc:sldMkLst>
        <pc:spChg chg="mod">
          <ac:chgData name="Christopher Urban" userId="5b6846a5-d9a7-42dc-83c4-509feec9759e" providerId="ADAL" clId="{7A9D8027-3BB0-4301-B7B3-51398970B9D4}" dt="2020-02-28T17:47:18.681" v="2" actId="313"/>
          <ac:spMkLst>
            <pc:docMk/>
            <pc:sldMk cId="3347950485" sldId="13522"/>
            <ac:spMk id="20" creationId="{1349E793-9D9F-4F8A-A7F8-43077A22BCFC}"/>
          </ac:spMkLst>
        </pc:spChg>
      </pc:sldChg>
      <pc:sldChg chg="ord">
        <pc:chgData name="Christopher Urban" userId="5b6846a5-d9a7-42dc-83c4-509feec9759e" providerId="ADAL" clId="{7A9D8027-3BB0-4301-B7B3-51398970B9D4}" dt="2020-02-28T19:24:19.914" v="227"/>
        <pc:sldMkLst>
          <pc:docMk/>
          <pc:sldMk cId="3353824331" sldId="13523"/>
        </pc:sldMkLst>
      </pc:sldChg>
      <pc:sldChg chg="ord">
        <pc:chgData name="Christopher Urban" userId="5b6846a5-d9a7-42dc-83c4-509feec9759e" providerId="ADAL" clId="{7A9D8027-3BB0-4301-B7B3-51398970B9D4}" dt="2020-02-28T19:24:19.914" v="227"/>
        <pc:sldMkLst>
          <pc:docMk/>
          <pc:sldMk cId="1501485581" sldId="13524"/>
        </pc:sldMkLst>
      </pc:sldChg>
      <pc:sldChg chg="ord">
        <pc:chgData name="Christopher Urban" userId="5b6846a5-d9a7-42dc-83c4-509feec9759e" providerId="ADAL" clId="{7A9D8027-3BB0-4301-B7B3-51398970B9D4}" dt="2020-02-28T19:27:38.916" v="242" actId="20578"/>
        <pc:sldMkLst>
          <pc:docMk/>
          <pc:sldMk cId="118381207" sldId="13525"/>
        </pc:sldMkLst>
      </pc:sldChg>
      <pc:sldChg chg="del">
        <pc:chgData name="Christopher Urban" userId="5b6846a5-d9a7-42dc-83c4-509feec9759e" providerId="ADAL" clId="{7A9D8027-3BB0-4301-B7B3-51398970B9D4}" dt="2020-02-28T19:20:04.226" v="165" actId="2696"/>
        <pc:sldMkLst>
          <pc:docMk/>
          <pc:sldMk cId="1416010948" sldId="13526"/>
        </pc:sldMkLst>
      </pc:sldChg>
      <pc:sldChg chg="del">
        <pc:chgData name="Christopher Urban" userId="5b6846a5-d9a7-42dc-83c4-509feec9759e" providerId="ADAL" clId="{7A9D8027-3BB0-4301-B7B3-51398970B9D4}" dt="2020-02-28T19:20:04.226" v="165" actId="2696"/>
        <pc:sldMkLst>
          <pc:docMk/>
          <pc:sldMk cId="2415651104" sldId="13527"/>
        </pc:sldMkLst>
      </pc:sldChg>
      <pc:sldChg chg="ord">
        <pc:chgData name="Christopher Urban" userId="5b6846a5-d9a7-42dc-83c4-509feec9759e" providerId="ADAL" clId="{7A9D8027-3BB0-4301-B7B3-51398970B9D4}" dt="2020-02-28T19:27:38.916" v="242" actId="20578"/>
        <pc:sldMkLst>
          <pc:docMk/>
          <pc:sldMk cId="4230025238" sldId="13528"/>
        </pc:sldMkLst>
      </pc:sldChg>
      <pc:sldChg chg="ord">
        <pc:chgData name="Christopher Urban" userId="5b6846a5-d9a7-42dc-83c4-509feec9759e" providerId="ADAL" clId="{7A9D8027-3BB0-4301-B7B3-51398970B9D4}" dt="2020-02-28T19:27:38.916" v="242" actId="20578"/>
        <pc:sldMkLst>
          <pc:docMk/>
          <pc:sldMk cId="2307907767" sldId="13529"/>
        </pc:sldMkLst>
      </pc:sldChg>
      <pc:sldChg chg="del">
        <pc:chgData name="Christopher Urban" userId="5b6846a5-d9a7-42dc-83c4-509feec9759e" providerId="ADAL" clId="{7A9D8027-3BB0-4301-B7B3-51398970B9D4}" dt="2020-02-28T19:20:04.226" v="165" actId="2696"/>
        <pc:sldMkLst>
          <pc:docMk/>
          <pc:sldMk cId="1570748370" sldId="13530"/>
        </pc:sldMkLst>
      </pc:sldChg>
      <pc:sldChg chg="del">
        <pc:chgData name="Christopher Urban" userId="5b6846a5-d9a7-42dc-83c4-509feec9759e" providerId="ADAL" clId="{7A9D8027-3BB0-4301-B7B3-51398970B9D4}" dt="2020-02-28T20:41:40.468" v="592" actId="2696"/>
        <pc:sldMkLst>
          <pc:docMk/>
          <pc:sldMk cId="3777137744" sldId="13532"/>
        </pc:sldMkLst>
      </pc:sldChg>
      <pc:sldChg chg="modSp mod">
        <pc:chgData name="Christopher Urban" userId="5b6846a5-d9a7-42dc-83c4-509feec9759e" providerId="ADAL" clId="{7A9D8027-3BB0-4301-B7B3-51398970B9D4}" dt="2020-02-28T20:41:02.633" v="591" actId="20577"/>
        <pc:sldMkLst>
          <pc:docMk/>
          <pc:sldMk cId="2917990744" sldId="13533"/>
        </pc:sldMkLst>
        <pc:spChg chg="mod">
          <ac:chgData name="Christopher Urban" userId="5b6846a5-d9a7-42dc-83c4-509feec9759e" providerId="ADAL" clId="{7A9D8027-3BB0-4301-B7B3-51398970B9D4}" dt="2020-02-28T20:41:02.633" v="591" actId="20577"/>
          <ac:spMkLst>
            <pc:docMk/>
            <pc:sldMk cId="2917990744" sldId="13533"/>
            <ac:spMk id="3" creationId="{9C29006B-1AB0-40A7-91B2-801EF70D7A57}"/>
          </ac:spMkLst>
        </pc:spChg>
      </pc:sldChg>
      <pc:sldChg chg="del">
        <pc:chgData name="Christopher Urban" userId="5b6846a5-d9a7-42dc-83c4-509feec9759e" providerId="ADAL" clId="{7A9D8027-3BB0-4301-B7B3-51398970B9D4}" dt="2020-02-28T19:19:26.733" v="163" actId="47"/>
        <pc:sldMkLst>
          <pc:docMk/>
          <pc:sldMk cId="3338810666" sldId="13536"/>
        </pc:sldMkLst>
      </pc:sldChg>
      <pc:sldChg chg="del">
        <pc:chgData name="Christopher Urban" userId="5b6846a5-d9a7-42dc-83c4-509feec9759e" providerId="ADAL" clId="{7A9D8027-3BB0-4301-B7B3-51398970B9D4}" dt="2020-02-28T19:19:28.133" v="164" actId="47"/>
        <pc:sldMkLst>
          <pc:docMk/>
          <pc:sldMk cId="2018337981" sldId="13537"/>
        </pc:sldMkLst>
      </pc:sldChg>
      <pc:sldChg chg="del">
        <pc:chgData name="Christopher Urban" userId="5b6846a5-d9a7-42dc-83c4-509feec9759e" providerId="ADAL" clId="{7A9D8027-3BB0-4301-B7B3-51398970B9D4}" dt="2020-02-28T18:59:36.181" v="7" actId="47"/>
        <pc:sldMkLst>
          <pc:docMk/>
          <pc:sldMk cId="1514265956" sldId="13539"/>
        </pc:sldMkLst>
      </pc:sldChg>
      <pc:sldChg chg="del">
        <pc:chgData name="Christopher Urban" userId="5b6846a5-d9a7-42dc-83c4-509feec9759e" providerId="ADAL" clId="{7A9D8027-3BB0-4301-B7B3-51398970B9D4}" dt="2020-02-28T18:59:36.181" v="7" actId="47"/>
        <pc:sldMkLst>
          <pc:docMk/>
          <pc:sldMk cId="45727387" sldId="13540"/>
        </pc:sldMkLst>
      </pc:sldChg>
      <pc:sldChg chg="del">
        <pc:chgData name="Christopher Urban" userId="5b6846a5-d9a7-42dc-83c4-509feec9759e" providerId="ADAL" clId="{7A9D8027-3BB0-4301-B7B3-51398970B9D4}" dt="2020-02-28T18:59:36.181" v="7" actId="47"/>
        <pc:sldMkLst>
          <pc:docMk/>
          <pc:sldMk cId="1636188963" sldId="13541"/>
        </pc:sldMkLst>
      </pc:sldChg>
      <pc:sldChg chg="del">
        <pc:chgData name="Christopher Urban" userId="5b6846a5-d9a7-42dc-83c4-509feec9759e" providerId="ADAL" clId="{7A9D8027-3BB0-4301-B7B3-51398970B9D4}" dt="2020-02-28T18:59:36.181" v="7" actId="47"/>
        <pc:sldMkLst>
          <pc:docMk/>
          <pc:sldMk cId="3492894837" sldId="13542"/>
        </pc:sldMkLst>
      </pc:sldChg>
      <pc:sldChg chg="addSp delSp modSp del mod delDesignElem chgLayout">
        <pc:chgData name="Christopher Urban" userId="5b6846a5-d9a7-42dc-83c4-509feec9759e" providerId="ADAL" clId="{7A9D8027-3BB0-4301-B7B3-51398970B9D4}" dt="2020-02-28T19:22:16.398" v="218" actId="47"/>
        <pc:sldMkLst>
          <pc:docMk/>
          <pc:sldMk cId="1588398669" sldId="13544"/>
        </pc:sldMkLst>
        <pc:spChg chg="mod ord">
          <ac:chgData name="Christopher Urban" userId="5b6846a5-d9a7-42dc-83c4-509feec9759e" providerId="ADAL" clId="{7A9D8027-3BB0-4301-B7B3-51398970B9D4}" dt="2020-02-28T19:21:47.814" v="175" actId="700"/>
          <ac:spMkLst>
            <pc:docMk/>
            <pc:sldMk cId="1588398669" sldId="13544"/>
            <ac:spMk id="2" creationId="{FDB8876D-87CB-447A-8F68-95FEF8F39666}"/>
          </ac:spMkLst>
        </pc:spChg>
        <pc:spChg chg="add del mod ord">
          <ac:chgData name="Christopher Urban" userId="5b6846a5-d9a7-42dc-83c4-509feec9759e" providerId="ADAL" clId="{7A9D8027-3BB0-4301-B7B3-51398970B9D4}" dt="2020-02-28T19:21:47.814" v="175" actId="700"/>
          <ac:spMkLst>
            <pc:docMk/>
            <pc:sldMk cId="1588398669" sldId="13544"/>
            <ac:spMk id="3" creationId="{2478CBDF-E38C-496A-955C-3B589F0FAE83}"/>
          </ac:spMkLst>
        </pc:spChg>
        <pc:spChg chg="add mod ord">
          <ac:chgData name="Christopher Urban" userId="5b6846a5-d9a7-42dc-83c4-509feec9759e" providerId="ADAL" clId="{7A9D8027-3BB0-4301-B7B3-51398970B9D4}" dt="2020-02-28T19:21:47.814" v="175" actId="700"/>
          <ac:spMkLst>
            <pc:docMk/>
            <pc:sldMk cId="1588398669" sldId="13544"/>
            <ac:spMk id="5" creationId="{81270D0E-8080-476D-B2D0-1006C9E8D92E}"/>
          </ac:spMkLst>
        </pc:spChg>
        <pc:spChg chg="del">
          <ac:chgData name="Christopher Urban" userId="5b6846a5-d9a7-42dc-83c4-509feec9759e" providerId="ADAL" clId="{7A9D8027-3BB0-4301-B7B3-51398970B9D4}" dt="2020-02-28T19:21:28.821" v="170" actId="700"/>
          <ac:spMkLst>
            <pc:docMk/>
            <pc:sldMk cId="1588398669" sldId="13544"/>
            <ac:spMk id="9" creationId="{71B2258F-86CA-4D4D-8270-BC05FCDEBFB3}"/>
          </ac:spMkLst>
        </pc:spChg>
        <pc:picChg chg="add del mod">
          <ac:chgData name="Christopher Urban" userId="5b6846a5-d9a7-42dc-83c4-509feec9759e" providerId="ADAL" clId="{7A9D8027-3BB0-4301-B7B3-51398970B9D4}" dt="2020-02-28T19:21:42.168" v="174" actId="478"/>
          <ac:picMkLst>
            <pc:docMk/>
            <pc:sldMk cId="1588398669" sldId="13544"/>
            <ac:picMk id="4" creationId="{9490197C-A4B8-446B-8B51-C52C77A25554}"/>
          </ac:picMkLst>
        </pc:picChg>
      </pc:sldChg>
      <pc:sldChg chg="del">
        <pc:chgData name="Christopher Urban" userId="5b6846a5-d9a7-42dc-83c4-509feec9759e" providerId="ADAL" clId="{7A9D8027-3BB0-4301-B7B3-51398970B9D4}" dt="2020-02-28T19:04:00.384" v="43" actId="47"/>
        <pc:sldMkLst>
          <pc:docMk/>
          <pc:sldMk cId="2546743806" sldId="13545"/>
        </pc:sldMkLst>
      </pc:sldChg>
      <pc:sldChg chg="del">
        <pc:chgData name="Christopher Urban" userId="5b6846a5-d9a7-42dc-83c4-509feec9759e" providerId="ADAL" clId="{7A9D8027-3BB0-4301-B7B3-51398970B9D4}" dt="2020-02-28T19:04:00.384" v="43" actId="47"/>
        <pc:sldMkLst>
          <pc:docMk/>
          <pc:sldMk cId="2283080371" sldId="13546"/>
        </pc:sldMkLst>
      </pc:sldChg>
      <pc:sldChg chg="del">
        <pc:chgData name="Christopher Urban" userId="5b6846a5-d9a7-42dc-83c4-509feec9759e" providerId="ADAL" clId="{7A9D8027-3BB0-4301-B7B3-51398970B9D4}" dt="2020-02-28T19:04:00.384" v="43" actId="47"/>
        <pc:sldMkLst>
          <pc:docMk/>
          <pc:sldMk cId="571394618" sldId="13547"/>
        </pc:sldMkLst>
      </pc:sldChg>
      <pc:sldChg chg="modSp mod ord modClrScheme chgLayout">
        <pc:chgData name="Christopher Urban" userId="5b6846a5-d9a7-42dc-83c4-509feec9759e" providerId="ADAL" clId="{7A9D8027-3BB0-4301-B7B3-51398970B9D4}" dt="2020-02-28T20:45:25.356" v="604" actId="1076"/>
        <pc:sldMkLst>
          <pc:docMk/>
          <pc:sldMk cId="2380386104" sldId="13549"/>
        </pc:sldMkLst>
        <pc:spChg chg="mod ord">
          <ac:chgData name="Christopher Urban" userId="5b6846a5-d9a7-42dc-83c4-509feec9759e" providerId="ADAL" clId="{7A9D8027-3BB0-4301-B7B3-51398970B9D4}" dt="2020-02-28T20:43:43.324" v="597" actId="700"/>
          <ac:spMkLst>
            <pc:docMk/>
            <pc:sldMk cId="2380386104" sldId="13549"/>
            <ac:spMk id="2" creationId="{14C57416-9D98-46B9-B936-AD81903CD4DC}"/>
          </ac:spMkLst>
        </pc:spChg>
        <pc:spChg chg="mod ord">
          <ac:chgData name="Christopher Urban" userId="5b6846a5-d9a7-42dc-83c4-509feec9759e" providerId="ADAL" clId="{7A9D8027-3BB0-4301-B7B3-51398970B9D4}" dt="2020-02-28T20:45:25.356" v="604" actId="1076"/>
          <ac:spMkLst>
            <pc:docMk/>
            <pc:sldMk cId="2380386104" sldId="13549"/>
            <ac:spMk id="11" creationId="{A9AA173A-D9B0-4989-A7C9-B8F13870B5B0}"/>
          </ac:spMkLst>
        </pc:spChg>
        <pc:graphicFrameChg chg="mod">
          <ac:chgData name="Christopher Urban" userId="5b6846a5-d9a7-42dc-83c4-509feec9759e" providerId="ADAL" clId="{7A9D8027-3BB0-4301-B7B3-51398970B9D4}" dt="2020-02-28T20:44:34.791" v="600" actId="12100"/>
          <ac:graphicFrameMkLst>
            <pc:docMk/>
            <pc:sldMk cId="2380386104" sldId="13549"/>
            <ac:graphicFrameMk id="3" creationId="{DF4D5D42-DF12-4D3D-A721-797E4263780F}"/>
          </ac:graphicFrameMkLst>
        </pc:graphicFrameChg>
      </pc:sldChg>
      <pc:sldChg chg="del">
        <pc:chgData name="Christopher Urban" userId="5b6846a5-d9a7-42dc-83c4-509feec9759e" providerId="ADAL" clId="{7A9D8027-3BB0-4301-B7B3-51398970B9D4}" dt="2020-02-28T19:05:28.768" v="46" actId="47"/>
        <pc:sldMkLst>
          <pc:docMk/>
          <pc:sldMk cId="1949719860" sldId="13550"/>
        </pc:sldMkLst>
      </pc:sldChg>
      <pc:sldChg chg="del">
        <pc:chgData name="Christopher Urban" userId="5b6846a5-d9a7-42dc-83c4-509feec9759e" providerId="ADAL" clId="{7A9D8027-3BB0-4301-B7B3-51398970B9D4}" dt="2020-02-28T19:05:39.721" v="47" actId="47"/>
        <pc:sldMkLst>
          <pc:docMk/>
          <pc:sldMk cId="800716167" sldId="13552"/>
        </pc:sldMkLst>
      </pc:sldChg>
      <pc:sldChg chg="del mod modShow">
        <pc:chgData name="Christopher Urban" userId="5b6846a5-d9a7-42dc-83c4-509feec9759e" providerId="ADAL" clId="{7A9D8027-3BB0-4301-B7B3-51398970B9D4}" dt="2020-02-28T19:05:47.741" v="48" actId="47"/>
        <pc:sldMkLst>
          <pc:docMk/>
          <pc:sldMk cId="2316577262" sldId="13555"/>
        </pc:sldMkLst>
      </pc:sldChg>
      <pc:sldChg chg="del mod modShow">
        <pc:chgData name="Christopher Urban" userId="5b6846a5-d9a7-42dc-83c4-509feec9759e" providerId="ADAL" clId="{7A9D8027-3BB0-4301-B7B3-51398970B9D4}" dt="2020-02-28T19:05:49.010" v="49" actId="47"/>
        <pc:sldMkLst>
          <pc:docMk/>
          <pc:sldMk cId="1552745436" sldId="13556"/>
        </pc:sldMkLst>
      </pc:sldChg>
      <pc:sldChg chg="modSp mod">
        <pc:chgData name="Christopher Urban" userId="5b6846a5-d9a7-42dc-83c4-509feec9759e" providerId="ADAL" clId="{7A9D8027-3BB0-4301-B7B3-51398970B9D4}" dt="2020-02-28T20:46:50.236" v="605" actId="20577"/>
        <pc:sldMkLst>
          <pc:docMk/>
          <pc:sldMk cId="217112050" sldId="13557"/>
        </pc:sldMkLst>
        <pc:spChg chg="mod">
          <ac:chgData name="Christopher Urban" userId="5b6846a5-d9a7-42dc-83c4-509feec9759e" providerId="ADAL" clId="{7A9D8027-3BB0-4301-B7B3-51398970B9D4}" dt="2020-02-28T20:46:50.236" v="605" actId="20577"/>
          <ac:spMkLst>
            <pc:docMk/>
            <pc:sldMk cId="217112050" sldId="13557"/>
            <ac:spMk id="3" creationId="{9C29006B-1AB0-40A7-91B2-801EF70D7A57}"/>
          </ac:spMkLst>
        </pc:spChg>
      </pc:sldChg>
      <pc:sldChg chg="addSp delSp modSp mod">
        <pc:chgData name="Christopher Urban" userId="5b6846a5-d9a7-42dc-83c4-509feec9759e" providerId="ADAL" clId="{7A9D8027-3BB0-4301-B7B3-51398970B9D4}" dt="2020-02-28T20:53:37.593" v="737" actId="404"/>
        <pc:sldMkLst>
          <pc:docMk/>
          <pc:sldMk cId="3879991470" sldId="13559"/>
        </pc:sldMkLst>
        <pc:spChg chg="mod">
          <ac:chgData name="Christopher Urban" userId="5b6846a5-d9a7-42dc-83c4-509feec9759e" providerId="ADAL" clId="{7A9D8027-3BB0-4301-B7B3-51398970B9D4}" dt="2020-02-28T20:53:37.593" v="737" actId="404"/>
          <ac:spMkLst>
            <pc:docMk/>
            <pc:sldMk cId="3879991470" sldId="13559"/>
            <ac:spMk id="2" creationId="{80752546-3855-4FD4-A268-F6C1BB4A2FB4}"/>
          </ac:spMkLst>
        </pc:spChg>
        <pc:spChg chg="add del mod">
          <ac:chgData name="Christopher Urban" userId="5b6846a5-d9a7-42dc-83c4-509feec9759e" providerId="ADAL" clId="{7A9D8027-3BB0-4301-B7B3-51398970B9D4}" dt="2020-02-28T20:53:13.731" v="730" actId="478"/>
          <ac:spMkLst>
            <pc:docMk/>
            <pc:sldMk cId="3879991470" sldId="13559"/>
            <ac:spMk id="6" creationId="{AC057026-FA34-47F9-957E-98FC8752A2BF}"/>
          </ac:spMkLst>
        </pc:spChg>
      </pc:sldChg>
      <pc:sldChg chg="ord">
        <pc:chgData name="Christopher Urban" userId="5b6846a5-d9a7-42dc-83c4-509feec9759e" providerId="ADAL" clId="{7A9D8027-3BB0-4301-B7B3-51398970B9D4}" dt="2020-02-28T18:54:20.123" v="5"/>
        <pc:sldMkLst>
          <pc:docMk/>
          <pc:sldMk cId="3025500991" sldId="13561"/>
        </pc:sldMkLst>
      </pc:sldChg>
      <pc:sldChg chg="add">
        <pc:chgData name="Christopher Urban" userId="5b6846a5-d9a7-42dc-83c4-509feec9759e" providerId="ADAL" clId="{7A9D8027-3BB0-4301-B7B3-51398970B9D4}" dt="2020-02-28T18:54:03.901" v="3" actId="22"/>
        <pc:sldMkLst>
          <pc:docMk/>
          <pc:sldMk cId="2942493934" sldId="13563"/>
        </pc:sldMkLst>
      </pc:sldChg>
      <pc:sldChg chg="addSp delSp modSp new mod modClrScheme chgLayout">
        <pc:chgData name="Christopher Urban" userId="5b6846a5-d9a7-42dc-83c4-509feec9759e" providerId="ADAL" clId="{7A9D8027-3BB0-4301-B7B3-51398970B9D4}" dt="2020-02-28T19:00:39.807" v="39" actId="114"/>
        <pc:sldMkLst>
          <pc:docMk/>
          <pc:sldMk cId="833359457" sldId="13564"/>
        </pc:sldMkLst>
        <pc:spChg chg="del mod ord">
          <ac:chgData name="Christopher Urban" userId="5b6846a5-d9a7-42dc-83c4-509feec9759e" providerId="ADAL" clId="{7A9D8027-3BB0-4301-B7B3-51398970B9D4}" dt="2020-02-28T19:00:14.337" v="9" actId="700"/>
          <ac:spMkLst>
            <pc:docMk/>
            <pc:sldMk cId="833359457" sldId="13564"/>
            <ac:spMk id="2" creationId="{59CC960A-AF46-45B9-808F-F9D2BF5430FF}"/>
          </ac:spMkLst>
        </pc:spChg>
        <pc:spChg chg="del">
          <ac:chgData name="Christopher Urban" userId="5b6846a5-d9a7-42dc-83c4-509feec9759e" providerId="ADAL" clId="{7A9D8027-3BB0-4301-B7B3-51398970B9D4}" dt="2020-02-28T19:00:14.337" v="9" actId="700"/>
          <ac:spMkLst>
            <pc:docMk/>
            <pc:sldMk cId="833359457" sldId="13564"/>
            <ac:spMk id="3" creationId="{76D2073F-4846-478D-A4CC-7E4144F9D1A2}"/>
          </ac:spMkLst>
        </pc:spChg>
        <pc:spChg chg="del">
          <ac:chgData name="Christopher Urban" userId="5b6846a5-d9a7-42dc-83c4-509feec9759e" providerId="ADAL" clId="{7A9D8027-3BB0-4301-B7B3-51398970B9D4}" dt="2020-02-28T19:00:14.337" v="9" actId="700"/>
          <ac:spMkLst>
            <pc:docMk/>
            <pc:sldMk cId="833359457" sldId="13564"/>
            <ac:spMk id="4" creationId="{A2CF0BEC-FFA5-4032-9776-91FA78B9AAFD}"/>
          </ac:spMkLst>
        </pc:spChg>
        <pc:spChg chg="add mod ord">
          <ac:chgData name="Christopher Urban" userId="5b6846a5-d9a7-42dc-83c4-509feec9759e" providerId="ADAL" clId="{7A9D8027-3BB0-4301-B7B3-51398970B9D4}" dt="2020-02-28T19:00:39.807" v="39" actId="114"/>
          <ac:spMkLst>
            <pc:docMk/>
            <pc:sldMk cId="833359457" sldId="13564"/>
            <ac:spMk id="5" creationId="{37673B45-933C-4842-B66B-179B894A08A1}"/>
          </ac:spMkLst>
        </pc:spChg>
      </pc:sldChg>
      <pc:sldChg chg="add">
        <pc:chgData name="Christopher Urban" userId="5b6846a5-d9a7-42dc-83c4-509feec9759e" providerId="ADAL" clId="{7A9D8027-3BB0-4301-B7B3-51398970B9D4}" dt="2020-02-28T19:07:58.170" v="50" actId="22"/>
        <pc:sldMkLst>
          <pc:docMk/>
          <pc:sldMk cId="1153741930" sldId="13566"/>
        </pc:sldMkLst>
      </pc:sldChg>
      <pc:sldChg chg="add">
        <pc:chgData name="Christopher Urban" userId="5b6846a5-d9a7-42dc-83c4-509feec9759e" providerId="ADAL" clId="{7A9D8027-3BB0-4301-B7B3-51398970B9D4}" dt="2020-02-28T19:07:58.170" v="50" actId="22"/>
        <pc:sldMkLst>
          <pc:docMk/>
          <pc:sldMk cId="3054642816" sldId="13567"/>
        </pc:sldMkLst>
      </pc:sldChg>
      <pc:sldChg chg="addSp modSp new mod modAnim">
        <pc:chgData name="Christopher Urban" userId="5b6846a5-d9a7-42dc-83c4-509feec9759e" providerId="ADAL" clId="{7A9D8027-3BB0-4301-B7B3-51398970B9D4}" dt="2020-02-28T19:10:02.405" v="64" actId="14100"/>
        <pc:sldMkLst>
          <pc:docMk/>
          <pc:sldMk cId="1030695143" sldId="13568"/>
        </pc:sldMkLst>
        <pc:spChg chg="add mod">
          <ac:chgData name="Christopher Urban" userId="5b6846a5-d9a7-42dc-83c4-509feec9759e" providerId="ADAL" clId="{7A9D8027-3BB0-4301-B7B3-51398970B9D4}" dt="2020-02-28T19:10:02.405" v="64" actId="14100"/>
          <ac:spMkLst>
            <pc:docMk/>
            <pc:sldMk cId="1030695143" sldId="13568"/>
            <ac:spMk id="3" creationId="{C487F3DE-06BF-40E2-ABD6-44348F84C71F}"/>
          </ac:spMkLst>
        </pc:spChg>
        <pc:picChg chg="add mod">
          <ac:chgData name="Christopher Urban" userId="5b6846a5-d9a7-42dc-83c4-509feec9759e" providerId="ADAL" clId="{7A9D8027-3BB0-4301-B7B3-51398970B9D4}" dt="2020-02-28T19:09:17.471" v="58" actId="14100"/>
          <ac:picMkLst>
            <pc:docMk/>
            <pc:sldMk cId="1030695143" sldId="13568"/>
            <ac:picMk id="2" creationId="{E5D4BA51-BBCC-47C8-A5E0-C9B943A42329}"/>
          </ac:picMkLst>
        </pc:picChg>
      </pc:sldChg>
      <pc:sldChg chg="modSp add del mod modClrScheme chgLayout">
        <pc:chgData name="Christopher Urban" userId="5b6846a5-d9a7-42dc-83c4-509feec9759e" providerId="ADAL" clId="{7A9D8027-3BB0-4301-B7B3-51398970B9D4}" dt="2020-02-28T19:13:29.549" v="70" actId="22"/>
        <pc:sldMkLst>
          <pc:docMk/>
          <pc:sldMk cId="1273698721" sldId="13569"/>
        </pc:sldMkLst>
        <pc:spChg chg="mod ord">
          <ac:chgData name="Christopher Urban" userId="5b6846a5-d9a7-42dc-83c4-509feec9759e" providerId="ADAL" clId="{7A9D8027-3BB0-4301-B7B3-51398970B9D4}" dt="2020-02-28T19:13:28.892" v="69" actId="700"/>
          <ac:spMkLst>
            <pc:docMk/>
            <pc:sldMk cId="1273698721" sldId="13569"/>
            <ac:spMk id="5" creationId="{0D63FA79-4FB1-47E3-9D4C-6BD3FCB13255}"/>
          </ac:spMkLst>
        </pc:spChg>
        <pc:spChg chg="mod ord">
          <ac:chgData name="Christopher Urban" userId="5b6846a5-d9a7-42dc-83c4-509feec9759e" providerId="ADAL" clId="{7A9D8027-3BB0-4301-B7B3-51398970B9D4}" dt="2020-02-28T19:13:28.892" v="69" actId="700"/>
          <ac:spMkLst>
            <pc:docMk/>
            <pc:sldMk cId="1273698721" sldId="13569"/>
            <ac:spMk id="6" creationId="{18B11557-E78E-4565-ACDA-1B61516CADD3}"/>
          </ac:spMkLst>
        </pc:spChg>
      </pc:sldChg>
      <pc:sldChg chg="addSp delSp modSp new mod modClrScheme chgLayout">
        <pc:chgData name="Christopher Urban" userId="5b6846a5-d9a7-42dc-83c4-509feec9759e" providerId="ADAL" clId="{7A9D8027-3BB0-4301-B7B3-51398970B9D4}" dt="2020-02-28T20:30:01.329" v="545" actId="20577"/>
        <pc:sldMkLst>
          <pc:docMk/>
          <pc:sldMk cId="2138096266" sldId="13569"/>
        </pc:sldMkLst>
        <pc:spChg chg="del mod ord">
          <ac:chgData name="Christopher Urban" userId="5b6846a5-d9a7-42dc-83c4-509feec9759e" providerId="ADAL" clId="{7A9D8027-3BB0-4301-B7B3-51398970B9D4}" dt="2020-02-28T19:14:07.635" v="75" actId="700"/>
          <ac:spMkLst>
            <pc:docMk/>
            <pc:sldMk cId="2138096266" sldId="13569"/>
            <ac:spMk id="2" creationId="{1F813A9A-7B51-4A21-B61A-AEF1944BF93B}"/>
          </ac:spMkLst>
        </pc:spChg>
        <pc:spChg chg="del">
          <ac:chgData name="Christopher Urban" userId="5b6846a5-d9a7-42dc-83c4-509feec9759e" providerId="ADAL" clId="{7A9D8027-3BB0-4301-B7B3-51398970B9D4}" dt="2020-02-28T19:14:07.635" v="75" actId="700"/>
          <ac:spMkLst>
            <pc:docMk/>
            <pc:sldMk cId="2138096266" sldId="13569"/>
            <ac:spMk id="3" creationId="{4CDF892D-4DE3-4B76-B4B5-49558832E0DC}"/>
          </ac:spMkLst>
        </pc:spChg>
        <pc:spChg chg="del">
          <ac:chgData name="Christopher Urban" userId="5b6846a5-d9a7-42dc-83c4-509feec9759e" providerId="ADAL" clId="{7A9D8027-3BB0-4301-B7B3-51398970B9D4}" dt="2020-02-28T19:14:07.635" v="75" actId="700"/>
          <ac:spMkLst>
            <pc:docMk/>
            <pc:sldMk cId="2138096266" sldId="13569"/>
            <ac:spMk id="4" creationId="{81C5B1E1-234E-4574-8A52-2A212CA19FE2}"/>
          </ac:spMkLst>
        </pc:spChg>
        <pc:spChg chg="del mod ord">
          <ac:chgData name="Christopher Urban" userId="5b6846a5-d9a7-42dc-83c4-509feec9759e" providerId="ADAL" clId="{7A9D8027-3BB0-4301-B7B3-51398970B9D4}" dt="2020-02-28T19:14:07.635" v="75" actId="700"/>
          <ac:spMkLst>
            <pc:docMk/>
            <pc:sldMk cId="2138096266" sldId="13569"/>
            <ac:spMk id="5" creationId="{C78455CF-B612-46EA-A044-8A64325EEE99}"/>
          </ac:spMkLst>
        </pc:spChg>
        <pc:spChg chg="add mod ord">
          <ac:chgData name="Christopher Urban" userId="5b6846a5-d9a7-42dc-83c4-509feec9759e" providerId="ADAL" clId="{7A9D8027-3BB0-4301-B7B3-51398970B9D4}" dt="2020-02-28T19:14:14.598" v="95" actId="20577"/>
          <ac:spMkLst>
            <pc:docMk/>
            <pc:sldMk cId="2138096266" sldId="13569"/>
            <ac:spMk id="6" creationId="{89B141A6-12E6-404A-AEF5-3EF96AB0BD59}"/>
          </ac:spMkLst>
        </pc:spChg>
        <pc:spChg chg="add mod ord">
          <ac:chgData name="Christopher Urban" userId="5b6846a5-d9a7-42dc-83c4-509feec9759e" providerId="ADAL" clId="{7A9D8027-3BB0-4301-B7B3-51398970B9D4}" dt="2020-02-28T20:30:01.329" v="545" actId="20577"/>
          <ac:spMkLst>
            <pc:docMk/>
            <pc:sldMk cId="2138096266" sldId="13569"/>
            <ac:spMk id="7" creationId="{91EC1AF1-194E-4D63-8F85-07439A53A831}"/>
          </ac:spMkLst>
        </pc:spChg>
      </pc:sldChg>
      <pc:sldChg chg="add del">
        <pc:chgData name="Christopher Urban" userId="5b6846a5-d9a7-42dc-83c4-509feec9759e" providerId="ADAL" clId="{7A9D8027-3BB0-4301-B7B3-51398970B9D4}" dt="2020-02-28T19:13:37.251" v="73" actId="22"/>
        <pc:sldMkLst>
          <pc:docMk/>
          <pc:sldMk cId="2271080133" sldId="13569"/>
        </pc:sldMkLst>
      </pc:sldChg>
      <pc:sldChg chg="addSp delSp modSp new mod ord modClrScheme chgLayout">
        <pc:chgData name="Christopher Urban" userId="5b6846a5-d9a7-42dc-83c4-509feec9759e" providerId="ADAL" clId="{7A9D8027-3BB0-4301-B7B3-51398970B9D4}" dt="2020-02-28T19:33:44.833" v="246"/>
        <pc:sldMkLst>
          <pc:docMk/>
          <pc:sldMk cId="2317137635" sldId="13570"/>
        </pc:sldMkLst>
        <pc:spChg chg="del mod ord">
          <ac:chgData name="Christopher Urban" userId="5b6846a5-d9a7-42dc-83c4-509feec9759e" providerId="ADAL" clId="{7A9D8027-3BB0-4301-B7B3-51398970B9D4}" dt="2020-02-28T19:16:01.921" v="110" actId="700"/>
          <ac:spMkLst>
            <pc:docMk/>
            <pc:sldMk cId="2317137635" sldId="13570"/>
            <ac:spMk id="2" creationId="{B63ED39F-3D5F-4F33-9F2C-9B5F4991770D}"/>
          </ac:spMkLst>
        </pc:spChg>
        <pc:spChg chg="del">
          <ac:chgData name="Christopher Urban" userId="5b6846a5-d9a7-42dc-83c4-509feec9759e" providerId="ADAL" clId="{7A9D8027-3BB0-4301-B7B3-51398970B9D4}" dt="2020-02-28T19:16:01.921" v="110" actId="700"/>
          <ac:spMkLst>
            <pc:docMk/>
            <pc:sldMk cId="2317137635" sldId="13570"/>
            <ac:spMk id="3" creationId="{148B01FF-09E6-448B-B6C3-10D0F94813D1}"/>
          </ac:spMkLst>
        </pc:spChg>
        <pc:spChg chg="del">
          <ac:chgData name="Christopher Urban" userId="5b6846a5-d9a7-42dc-83c4-509feec9759e" providerId="ADAL" clId="{7A9D8027-3BB0-4301-B7B3-51398970B9D4}" dt="2020-02-28T19:16:01.921" v="110" actId="700"/>
          <ac:spMkLst>
            <pc:docMk/>
            <pc:sldMk cId="2317137635" sldId="13570"/>
            <ac:spMk id="4" creationId="{AB87806F-2853-4998-8637-76E5D4AEF4E1}"/>
          </ac:spMkLst>
        </pc:spChg>
        <pc:spChg chg="add del mod ord">
          <ac:chgData name="Christopher Urban" userId="5b6846a5-d9a7-42dc-83c4-509feec9759e" providerId="ADAL" clId="{7A9D8027-3BB0-4301-B7B3-51398970B9D4}" dt="2020-02-28T19:16:17.905" v="111" actId="700"/>
          <ac:spMkLst>
            <pc:docMk/>
            <pc:sldMk cId="2317137635" sldId="13570"/>
            <ac:spMk id="5" creationId="{3019936E-9545-43E4-94C7-8F063E4CBDF2}"/>
          </ac:spMkLst>
        </pc:spChg>
        <pc:spChg chg="add mod ord">
          <ac:chgData name="Christopher Urban" userId="5b6846a5-d9a7-42dc-83c4-509feec9759e" providerId="ADAL" clId="{7A9D8027-3BB0-4301-B7B3-51398970B9D4}" dt="2020-02-28T19:16:23.299" v="132" actId="20577"/>
          <ac:spMkLst>
            <pc:docMk/>
            <pc:sldMk cId="2317137635" sldId="13570"/>
            <ac:spMk id="6" creationId="{FD55B967-7FB9-449E-A544-5D16759AE4A7}"/>
          </ac:spMkLst>
        </pc:spChg>
        <pc:spChg chg="add mod ord">
          <ac:chgData name="Christopher Urban" userId="5b6846a5-d9a7-42dc-83c4-509feec9759e" providerId="ADAL" clId="{7A9D8027-3BB0-4301-B7B3-51398970B9D4}" dt="2020-02-28T19:16:29.959" v="155" actId="20577"/>
          <ac:spMkLst>
            <pc:docMk/>
            <pc:sldMk cId="2317137635" sldId="13570"/>
            <ac:spMk id="7" creationId="{A7BB3A71-6003-46E6-945C-5E470EC26531}"/>
          </ac:spMkLst>
        </pc:spChg>
      </pc:sldChg>
      <pc:sldChg chg="addSp modSp add mod ord modAnim">
        <pc:chgData name="Christopher Urban" userId="5b6846a5-d9a7-42dc-83c4-509feec9759e" providerId="ADAL" clId="{7A9D8027-3BB0-4301-B7B3-51398970B9D4}" dt="2020-02-28T19:33:44.833" v="246"/>
        <pc:sldMkLst>
          <pc:docMk/>
          <pc:sldMk cId="683056042" sldId="13571"/>
        </pc:sldMkLst>
        <pc:spChg chg="add mod">
          <ac:chgData name="Christopher Urban" userId="5b6846a5-d9a7-42dc-83c4-509feec9759e" providerId="ADAL" clId="{7A9D8027-3BB0-4301-B7B3-51398970B9D4}" dt="2020-02-28T19:17:47.821" v="162" actId="1076"/>
          <ac:spMkLst>
            <pc:docMk/>
            <pc:sldMk cId="683056042" sldId="13571"/>
            <ac:spMk id="3" creationId="{677263E1-F176-4B2C-AD85-9EAE03A35B7C}"/>
          </ac:spMkLst>
        </pc:spChg>
        <pc:picChg chg="mod">
          <ac:chgData name="Christopher Urban" userId="5b6846a5-d9a7-42dc-83c4-509feec9759e" providerId="ADAL" clId="{7A9D8027-3BB0-4301-B7B3-51398970B9D4}" dt="2020-02-28T19:17:37.103" v="159" actId="1076"/>
          <ac:picMkLst>
            <pc:docMk/>
            <pc:sldMk cId="683056042" sldId="13571"/>
            <ac:picMk id="2" creationId="{F9AF8C5E-C0E9-454E-95EF-6C789611ED58}"/>
          </ac:picMkLst>
        </pc:picChg>
      </pc:sldChg>
      <pc:sldChg chg="add del">
        <pc:chgData name="Christopher Urban" userId="5b6846a5-d9a7-42dc-83c4-509feec9759e" providerId="ADAL" clId="{7A9D8027-3BB0-4301-B7B3-51398970B9D4}" dt="2020-02-28T19:21:11.460" v="169" actId="47"/>
        <pc:sldMkLst>
          <pc:docMk/>
          <pc:sldMk cId="2415651104" sldId="13572"/>
        </pc:sldMkLst>
      </pc:sldChg>
      <pc:sldChg chg="addSp delSp modSp new mod modClrScheme chgLayout">
        <pc:chgData name="Christopher Urban" userId="5b6846a5-d9a7-42dc-83c4-509feec9759e" providerId="ADAL" clId="{7A9D8027-3BB0-4301-B7B3-51398970B9D4}" dt="2020-02-28T19:22:12.889" v="217" actId="20577"/>
        <pc:sldMkLst>
          <pc:docMk/>
          <pc:sldMk cId="3791348894" sldId="13572"/>
        </pc:sldMkLst>
        <pc:spChg chg="del mod ord">
          <ac:chgData name="Christopher Urban" userId="5b6846a5-d9a7-42dc-83c4-509feec9759e" providerId="ADAL" clId="{7A9D8027-3BB0-4301-B7B3-51398970B9D4}" dt="2020-02-28T19:22:00.233" v="177" actId="700"/>
          <ac:spMkLst>
            <pc:docMk/>
            <pc:sldMk cId="3791348894" sldId="13572"/>
            <ac:spMk id="2" creationId="{B9828D77-2DE5-42D1-80E1-F615791F5D40}"/>
          </ac:spMkLst>
        </pc:spChg>
        <pc:spChg chg="add mod ord">
          <ac:chgData name="Christopher Urban" userId="5b6846a5-d9a7-42dc-83c4-509feec9759e" providerId="ADAL" clId="{7A9D8027-3BB0-4301-B7B3-51398970B9D4}" dt="2020-02-28T19:22:06.483" v="200" actId="20577"/>
          <ac:spMkLst>
            <pc:docMk/>
            <pc:sldMk cId="3791348894" sldId="13572"/>
            <ac:spMk id="3" creationId="{82CDB4FC-AF96-4DAB-BCF0-12B8F67173C3}"/>
          </ac:spMkLst>
        </pc:spChg>
        <pc:spChg chg="add mod ord">
          <ac:chgData name="Christopher Urban" userId="5b6846a5-d9a7-42dc-83c4-509feec9759e" providerId="ADAL" clId="{7A9D8027-3BB0-4301-B7B3-51398970B9D4}" dt="2020-02-28T19:22:12.889" v="217" actId="20577"/>
          <ac:spMkLst>
            <pc:docMk/>
            <pc:sldMk cId="3791348894" sldId="13572"/>
            <ac:spMk id="4" creationId="{10CC711A-1CE6-4D10-A980-B25DCFB73483}"/>
          </ac:spMkLst>
        </pc:spChg>
      </pc:sldChg>
      <pc:sldChg chg="add del">
        <pc:chgData name="Christopher Urban" userId="5b6846a5-d9a7-42dc-83c4-509feec9759e" providerId="ADAL" clId="{7A9D8027-3BB0-4301-B7B3-51398970B9D4}" dt="2020-02-28T19:21:11.460" v="169" actId="47"/>
        <pc:sldMkLst>
          <pc:docMk/>
          <pc:sldMk cId="1570748370" sldId="13573"/>
        </pc:sldMkLst>
      </pc:sldChg>
      <pc:sldChg chg="modSp add mod">
        <pc:chgData name="Christopher Urban" userId="5b6846a5-d9a7-42dc-83c4-509feec9759e" providerId="ADAL" clId="{7A9D8027-3BB0-4301-B7B3-51398970B9D4}" dt="2020-02-28T20:30:14.410" v="560" actId="20577"/>
        <pc:sldMkLst>
          <pc:docMk/>
          <pc:sldMk cId="2370487918" sldId="13573"/>
        </pc:sldMkLst>
        <pc:spChg chg="mod">
          <ac:chgData name="Christopher Urban" userId="5b6846a5-d9a7-42dc-83c4-509feec9759e" providerId="ADAL" clId="{7A9D8027-3BB0-4301-B7B3-51398970B9D4}" dt="2020-02-28T19:35:44.352" v="251" actId="20577"/>
          <ac:spMkLst>
            <pc:docMk/>
            <pc:sldMk cId="2370487918" sldId="13573"/>
            <ac:spMk id="3" creationId="{9C29006B-1AB0-40A7-91B2-801EF70D7A57}"/>
          </ac:spMkLst>
        </pc:spChg>
        <pc:spChg chg="mod">
          <ac:chgData name="Christopher Urban" userId="5b6846a5-d9a7-42dc-83c4-509feec9759e" providerId="ADAL" clId="{7A9D8027-3BB0-4301-B7B3-51398970B9D4}" dt="2020-02-28T20:30:14.410" v="560" actId="20577"/>
          <ac:spMkLst>
            <pc:docMk/>
            <pc:sldMk cId="2370487918" sldId="13573"/>
            <ac:spMk id="5" creationId="{432EC80D-676F-4C08-87E2-0ED3A77B0B4E}"/>
          </ac:spMkLst>
        </pc:spChg>
      </pc:sldChg>
      <pc:sldChg chg="add del">
        <pc:chgData name="Christopher Urban" userId="5b6846a5-d9a7-42dc-83c4-509feec9759e" providerId="ADAL" clId="{7A9D8027-3BB0-4301-B7B3-51398970B9D4}" dt="2020-02-28T19:35:35.358" v="249" actId="22"/>
        <pc:sldMkLst>
          <pc:docMk/>
          <pc:sldMk cId="4286383589" sldId="13573"/>
        </pc:sldMkLst>
      </pc:sldChg>
      <pc:sldChg chg="add del">
        <pc:chgData name="Christopher Urban" userId="5b6846a5-d9a7-42dc-83c4-509feec9759e" providerId="ADAL" clId="{7A9D8027-3BB0-4301-B7B3-51398970B9D4}" dt="2020-02-28T19:21:11.460" v="169" actId="47"/>
        <pc:sldMkLst>
          <pc:docMk/>
          <pc:sldMk cId="1416010948" sldId="13574"/>
        </pc:sldMkLst>
      </pc:sldChg>
      <pc:sldChg chg="add del">
        <pc:chgData name="Christopher Urban" userId="5b6846a5-d9a7-42dc-83c4-509feec9759e" providerId="ADAL" clId="{7A9D8027-3BB0-4301-B7B3-51398970B9D4}" dt="2020-02-28T19:35:35.358" v="249" actId="22"/>
        <pc:sldMkLst>
          <pc:docMk/>
          <pc:sldMk cId="2366090529" sldId="13574"/>
        </pc:sldMkLst>
      </pc:sldChg>
      <pc:sldChg chg="add del">
        <pc:chgData name="Christopher Urban" userId="5b6846a5-d9a7-42dc-83c4-509feec9759e" providerId="ADAL" clId="{7A9D8027-3BB0-4301-B7B3-51398970B9D4}" dt="2020-02-28T20:15:09.370" v="315" actId="47"/>
        <pc:sldMkLst>
          <pc:docMk/>
          <pc:sldMk cId="4090700704" sldId="13574"/>
        </pc:sldMkLst>
      </pc:sldChg>
      <pc:sldChg chg="add del">
        <pc:chgData name="Christopher Urban" userId="5b6846a5-d9a7-42dc-83c4-509feec9759e" providerId="ADAL" clId="{7A9D8027-3BB0-4301-B7B3-51398970B9D4}" dt="2020-02-28T20:15:10.514" v="316" actId="47"/>
        <pc:sldMkLst>
          <pc:docMk/>
          <pc:sldMk cId="581894823" sldId="13575"/>
        </pc:sldMkLst>
      </pc:sldChg>
      <pc:sldChg chg="add del">
        <pc:chgData name="Christopher Urban" userId="5b6846a5-d9a7-42dc-83c4-509feec9759e" providerId="ADAL" clId="{7A9D8027-3BB0-4301-B7B3-51398970B9D4}" dt="2020-02-28T19:35:35.358" v="249" actId="22"/>
        <pc:sldMkLst>
          <pc:docMk/>
          <pc:sldMk cId="4118176103" sldId="13575"/>
        </pc:sldMkLst>
      </pc:sldChg>
      <pc:sldChg chg="addSp modSp new del mod">
        <pc:chgData name="Christopher Urban" userId="5b6846a5-d9a7-42dc-83c4-509feec9759e" providerId="ADAL" clId="{7A9D8027-3BB0-4301-B7B3-51398970B9D4}" dt="2020-02-28T20:15:06.490" v="314" actId="47"/>
        <pc:sldMkLst>
          <pc:docMk/>
          <pc:sldMk cId="2723615686" sldId="13576"/>
        </pc:sldMkLst>
        <pc:spChg chg="add mod">
          <ac:chgData name="Christopher Urban" userId="5b6846a5-d9a7-42dc-83c4-509feec9759e" providerId="ADAL" clId="{7A9D8027-3BB0-4301-B7B3-51398970B9D4}" dt="2020-02-28T20:09:09.626" v="268"/>
          <ac:spMkLst>
            <pc:docMk/>
            <pc:sldMk cId="2723615686" sldId="13576"/>
            <ac:spMk id="2" creationId="{BA9B5396-8F65-49DF-A39E-CF8912C8190B}"/>
          </ac:spMkLst>
        </pc:spChg>
      </pc:sldChg>
      <pc:sldChg chg="addSp delSp modSp new mod modClrScheme chgLayout">
        <pc:chgData name="Christopher Urban" userId="5b6846a5-d9a7-42dc-83c4-509feec9759e" providerId="ADAL" clId="{7A9D8027-3BB0-4301-B7B3-51398970B9D4}" dt="2020-02-28T20:10:25.671" v="277" actId="1076"/>
        <pc:sldMkLst>
          <pc:docMk/>
          <pc:sldMk cId="3103050638" sldId="13577"/>
        </pc:sldMkLst>
        <pc:spChg chg="del">
          <ac:chgData name="Christopher Urban" userId="5b6846a5-d9a7-42dc-83c4-509feec9759e" providerId="ADAL" clId="{7A9D8027-3BB0-4301-B7B3-51398970B9D4}" dt="2020-02-28T20:09:40.726" v="270" actId="700"/>
          <ac:spMkLst>
            <pc:docMk/>
            <pc:sldMk cId="3103050638" sldId="13577"/>
            <ac:spMk id="2" creationId="{4006EDB5-6735-47E6-B241-929F2D352417}"/>
          </ac:spMkLst>
        </pc:spChg>
        <pc:spChg chg="del">
          <ac:chgData name="Christopher Urban" userId="5b6846a5-d9a7-42dc-83c4-509feec9759e" providerId="ADAL" clId="{7A9D8027-3BB0-4301-B7B3-51398970B9D4}" dt="2020-02-28T20:09:40.726" v="270" actId="700"/>
          <ac:spMkLst>
            <pc:docMk/>
            <pc:sldMk cId="3103050638" sldId="13577"/>
            <ac:spMk id="3" creationId="{89A26135-837C-428C-AF9D-E349DCD9B379}"/>
          </ac:spMkLst>
        </pc:spChg>
        <pc:spChg chg="add mod">
          <ac:chgData name="Christopher Urban" userId="5b6846a5-d9a7-42dc-83c4-509feec9759e" providerId="ADAL" clId="{7A9D8027-3BB0-4301-B7B3-51398970B9D4}" dt="2020-02-28T20:10:25.671" v="277" actId="1076"/>
          <ac:spMkLst>
            <pc:docMk/>
            <pc:sldMk cId="3103050638" sldId="13577"/>
            <ac:spMk id="6" creationId="{79BF6B0A-2C57-48EF-80A9-FC7BD25A4017}"/>
          </ac:spMkLst>
        </pc:spChg>
        <pc:picChg chg="add mod modCrop">
          <ac:chgData name="Christopher Urban" userId="5b6846a5-d9a7-42dc-83c4-509feec9759e" providerId="ADAL" clId="{7A9D8027-3BB0-4301-B7B3-51398970B9D4}" dt="2020-02-28T20:10:06.920" v="275" actId="732"/>
          <ac:picMkLst>
            <pc:docMk/>
            <pc:sldMk cId="3103050638" sldId="13577"/>
            <ac:picMk id="4" creationId="{3A697CE6-3EF8-43CB-8534-D1E7B88D22DE}"/>
          </ac:picMkLst>
        </pc:picChg>
      </pc:sldChg>
      <pc:sldChg chg="addSp modSp new mod modAnim">
        <pc:chgData name="Christopher Urban" userId="5b6846a5-d9a7-42dc-83c4-509feec9759e" providerId="ADAL" clId="{7A9D8027-3BB0-4301-B7B3-51398970B9D4}" dt="2020-02-28T20:13:08.310" v="294"/>
        <pc:sldMkLst>
          <pc:docMk/>
          <pc:sldMk cId="1991222516" sldId="13578"/>
        </pc:sldMkLst>
        <pc:spChg chg="add mod">
          <ac:chgData name="Christopher Urban" userId="5b6846a5-d9a7-42dc-83c4-509feec9759e" providerId="ADAL" clId="{7A9D8027-3BB0-4301-B7B3-51398970B9D4}" dt="2020-02-28T20:12:37.950" v="288" actId="1076"/>
          <ac:spMkLst>
            <pc:docMk/>
            <pc:sldMk cId="1991222516" sldId="13578"/>
            <ac:spMk id="3" creationId="{9085CD74-1424-41BA-B2AA-9E2E3980EF05}"/>
          </ac:spMkLst>
        </pc:spChg>
        <pc:spChg chg="add mod">
          <ac:chgData name="Christopher Urban" userId="5b6846a5-d9a7-42dc-83c4-509feec9759e" providerId="ADAL" clId="{7A9D8027-3BB0-4301-B7B3-51398970B9D4}" dt="2020-02-28T20:13:03.694" v="292" actId="1582"/>
          <ac:spMkLst>
            <pc:docMk/>
            <pc:sldMk cId="1991222516" sldId="13578"/>
            <ac:spMk id="4" creationId="{024CD373-DD71-44F4-B97F-206F8DEE0F7B}"/>
          </ac:spMkLst>
        </pc:spChg>
        <pc:picChg chg="add mod">
          <ac:chgData name="Christopher Urban" userId="5b6846a5-d9a7-42dc-83c4-509feec9759e" providerId="ADAL" clId="{7A9D8027-3BB0-4301-B7B3-51398970B9D4}" dt="2020-02-28T20:11:48.573" v="285" actId="1076"/>
          <ac:picMkLst>
            <pc:docMk/>
            <pc:sldMk cId="1991222516" sldId="13578"/>
            <ac:picMk id="2" creationId="{E2ED66DD-33B5-42FD-B281-FFDC75849785}"/>
          </ac:picMkLst>
        </pc:picChg>
      </pc:sldChg>
      <pc:sldChg chg="addSp modSp new mod modAnim">
        <pc:chgData name="Christopher Urban" userId="5b6846a5-d9a7-42dc-83c4-509feec9759e" providerId="ADAL" clId="{7A9D8027-3BB0-4301-B7B3-51398970B9D4}" dt="2020-02-28T20:14:13.100" v="302" actId="14100"/>
        <pc:sldMkLst>
          <pc:docMk/>
          <pc:sldMk cId="2489744603" sldId="13579"/>
        </pc:sldMkLst>
        <pc:spChg chg="add mod">
          <ac:chgData name="Christopher Urban" userId="5b6846a5-d9a7-42dc-83c4-509feec9759e" providerId="ADAL" clId="{7A9D8027-3BB0-4301-B7B3-51398970B9D4}" dt="2020-02-28T20:14:13.100" v="302" actId="14100"/>
          <ac:spMkLst>
            <pc:docMk/>
            <pc:sldMk cId="2489744603" sldId="13579"/>
            <ac:spMk id="3" creationId="{29FA7069-E539-4FC1-9839-1D052D19D9FC}"/>
          </ac:spMkLst>
        </pc:spChg>
        <pc:picChg chg="add mod">
          <ac:chgData name="Christopher Urban" userId="5b6846a5-d9a7-42dc-83c4-509feec9759e" providerId="ADAL" clId="{7A9D8027-3BB0-4301-B7B3-51398970B9D4}" dt="2020-02-28T20:13:48.715" v="299" actId="14100"/>
          <ac:picMkLst>
            <pc:docMk/>
            <pc:sldMk cId="2489744603" sldId="13579"/>
            <ac:picMk id="2" creationId="{164E9AC3-3C37-4CAD-8BA8-8CBB37452A27}"/>
          </ac:picMkLst>
        </pc:picChg>
      </pc:sldChg>
      <pc:sldChg chg="addSp modSp new mod modAnim">
        <pc:chgData name="Christopher Urban" userId="5b6846a5-d9a7-42dc-83c4-509feec9759e" providerId="ADAL" clId="{7A9D8027-3BB0-4301-B7B3-51398970B9D4}" dt="2020-02-28T20:14:56.755" v="313" actId="14100"/>
        <pc:sldMkLst>
          <pc:docMk/>
          <pc:sldMk cId="2224804526" sldId="13580"/>
        </pc:sldMkLst>
        <pc:spChg chg="add mod">
          <ac:chgData name="Christopher Urban" userId="5b6846a5-d9a7-42dc-83c4-509feec9759e" providerId="ADAL" clId="{7A9D8027-3BB0-4301-B7B3-51398970B9D4}" dt="2020-02-28T20:14:56.755" v="313" actId="14100"/>
          <ac:spMkLst>
            <pc:docMk/>
            <pc:sldMk cId="2224804526" sldId="13580"/>
            <ac:spMk id="3" creationId="{E6D78E9B-8A41-427E-B023-1F81A872CB10}"/>
          </ac:spMkLst>
        </pc:spChg>
        <pc:picChg chg="add mod">
          <ac:chgData name="Christopher Urban" userId="5b6846a5-d9a7-42dc-83c4-509feec9759e" providerId="ADAL" clId="{7A9D8027-3BB0-4301-B7B3-51398970B9D4}" dt="2020-02-28T20:14:38.194" v="308" actId="1076"/>
          <ac:picMkLst>
            <pc:docMk/>
            <pc:sldMk cId="2224804526" sldId="13580"/>
            <ac:picMk id="2" creationId="{5F563205-B8E1-4856-B187-8D3D1EEB4EB7}"/>
          </ac:picMkLst>
        </pc:picChg>
      </pc:sldChg>
      <pc:sldChg chg="addSp delSp modSp new mod modClrScheme chgLayout">
        <pc:chgData name="Christopher Urban" userId="5b6846a5-d9a7-42dc-83c4-509feec9759e" providerId="ADAL" clId="{7A9D8027-3BB0-4301-B7B3-51398970B9D4}" dt="2020-02-28T20:19:18.504" v="402" actId="114"/>
        <pc:sldMkLst>
          <pc:docMk/>
          <pc:sldMk cId="3029616648" sldId="13581"/>
        </pc:sldMkLst>
        <pc:spChg chg="add del mod ord">
          <ac:chgData name="Christopher Urban" userId="5b6846a5-d9a7-42dc-83c4-509feec9759e" providerId="ADAL" clId="{7A9D8027-3BB0-4301-B7B3-51398970B9D4}" dt="2020-02-28T20:19:01.526" v="362" actId="700"/>
          <ac:spMkLst>
            <pc:docMk/>
            <pc:sldMk cId="3029616648" sldId="13581"/>
            <ac:spMk id="2" creationId="{AAE2091C-A25C-41C8-9A44-FBAEB124EF7D}"/>
          </ac:spMkLst>
        </pc:spChg>
        <pc:spChg chg="add del mod ord">
          <ac:chgData name="Christopher Urban" userId="5b6846a5-d9a7-42dc-83c4-509feec9759e" providerId="ADAL" clId="{7A9D8027-3BB0-4301-B7B3-51398970B9D4}" dt="2020-02-28T20:19:01.526" v="362" actId="700"/>
          <ac:spMkLst>
            <pc:docMk/>
            <pc:sldMk cId="3029616648" sldId="13581"/>
            <ac:spMk id="3" creationId="{F008CFA1-9C93-45D5-BE7A-C7F710B60ABC}"/>
          </ac:spMkLst>
        </pc:spChg>
        <pc:spChg chg="add mod ord">
          <ac:chgData name="Christopher Urban" userId="5b6846a5-d9a7-42dc-83c4-509feec9759e" providerId="ADAL" clId="{7A9D8027-3BB0-4301-B7B3-51398970B9D4}" dt="2020-02-28T20:19:18.504" v="402" actId="114"/>
          <ac:spMkLst>
            <pc:docMk/>
            <pc:sldMk cId="3029616648" sldId="13581"/>
            <ac:spMk id="4" creationId="{C761E8BB-EC3D-488C-AE6F-C68CAEACB782}"/>
          </ac:spMkLst>
        </pc:spChg>
      </pc:sldChg>
      <pc:sldChg chg="addSp delSp modSp new mod modClrScheme chgLayout">
        <pc:chgData name="Christopher Urban" userId="5b6846a5-d9a7-42dc-83c4-509feec9759e" providerId="ADAL" clId="{7A9D8027-3BB0-4301-B7B3-51398970B9D4}" dt="2020-02-28T20:20:18.641" v="448" actId="20577"/>
        <pc:sldMkLst>
          <pc:docMk/>
          <pc:sldMk cId="351759705" sldId="13582"/>
        </pc:sldMkLst>
        <pc:spChg chg="del mod ord">
          <ac:chgData name="Christopher Urban" userId="5b6846a5-d9a7-42dc-83c4-509feec9759e" providerId="ADAL" clId="{7A9D8027-3BB0-4301-B7B3-51398970B9D4}" dt="2020-02-28T20:20:08.414" v="407" actId="700"/>
          <ac:spMkLst>
            <pc:docMk/>
            <pc:sldMk cId="351759705" sldId="13582"/>
            <ac:spMk id="2" creationId="{115C3EBA-305F-40F6-A8B0-B80083EB99F4}"/>
          </ac:spMkLst>
        </pc:spChg>
        <pc:spChg chg="del mod ord">
          <ac:chgData name="Christopher Urban" userId="5b6846a5-d9a7-42dc-83c4-509feec9759e" providerId="ADAL" clId="{7A9D8027-3BB0-4301-B7B3-51398970B9D4}" dt="2020-02-28T20:20:08.414" v="407" actId="700"/>
          <ac:spMkLst>
            <pc:docMk/>
            <pc:sldMk cId="351759705" sldId="13582"/>
            <ac:spMk id="3" creationId="{45E3BE1E-CBDA-471A-8648-63512E51B3C7}"/>
          </ac:spMkLst>
        </pc:spChg>
        <pc:spChg chg="add mod ord">
          <ac:chgData name="Christopher Urban" userId="5b6846a5-d9a7-42dc-83c4-509feec9759e" providerId="ADAL" clId="{7A9D8027-3BB0-4301-B7B3-51398970B9D4}" dt="2020-02-28T20:20:13.756" v="427" actId="20577"/>
          <ac:spMkLst>
            <pc:docMk/>
            <pc:sldMk cId="351759705" sldId="13582"/>
            <ac:spMk id="4" creationId="{F667C164-3B07-420B-A279-98D881D0100B}"/>
          </ac:spMkLst>
        </pc:spChg>
        <pc:spChg chg="add mod ord">
          <ac:chgData name="Christopher Urban" userId="5b6846a5-d9a7-42dc-83c4-509feec9759e" providerId="ADAL" clId="{7A9D8027-3BB0-4301-B7B3-51398970B9D4}" dt="2020-02-28T20:20:18.641" v="448" actId="20577"/>
          <ac:spMkLst>
            <pc:docMk/>
            <pc:sldMk cId="351759705" sldId="13582"/>
            <ac:spMk id="5" creationId="{07FB6A2C-3569-455A-8CA4-CC4E8EA024F3}"/>
          </ac:spMkLst>
        </pc:spChg>
      </pc:sldChg>
      <pc:sldChg chg="del">
        <pc:chgData name="Christopher Urban" userId="5b6846a5-d9a7-42dc-83c4-509feec9759e" providerId="ADAL" clId="{7A9D8027-3BB0-4301-B7B3-51398970B9D4}" dt="2020-02-28T20:20:01.920" v="405"/>
        <pc:sldMkLst>
          <pc:docMk/>
          <pc:sldMk cId="3231334295" sldId="13582"/>
        </pc:sldMkLst>
      </pc:sldChg>
      <pc:sldChg chg="addSp delSp modSp new mod modClrScheme chgLayout">
        <pc:chgData name="Christopher Urban" userId="5b6846a5-d9a7-42dc-83c4-509feec9759e" providerId="ADAL" clId="{7A9D8027-3BB0-4301-B7B3-51398970B9D4}" dt="2020-02-28T20:21:48.950" v="488" actId="114"/>
        <pc:sldMkLst>
          <pc:docMk/>
          <pc:sldMk cId="344127796" sldId="13583"/>
        </pc:sldMkLst>
        <pc:spChg chg="del mod ord">
          <ac:chgData name="Christopher Urban" userId="5b6846a5-d9a7-42dc-83c4-509feec9759e" providerId="ADAL" clId="{7A9D8027-3BB0-4301-B7B3-51398970B9D4}" dt="2020-02-28T20:21:35.633" v="452" actId="700"/>
          <ac:spMkLst>
            <pc:docMk/>
            <pc:sldMk cId="344127796" sldId="13583"/>
            <ac:spMk id="2" creationId="{D8F940B4-6F47-49E1-89DA-9DE738764AF7}"/>
          </ac:spMkLst>
        </pc:spChg>
        <pc:spChg chg="del">
          <ac:chgData name="Christopher Urban" userId="5b6846a5-d9a7-42dc-83c4-509feec9759e" providerId="ADAL" clId="{7A9D8027-3BB0-4301-B7B3-51398970B9D4}" dt="2020-02-28T20:21:35.633" v="452" actId="700"/>
          <ac:spMkLst>
            <pc:docMk/>
            <pc:sldMk cId="344127796" sldId="13583"/>
            <ac:spMk id="3" creationId="{D49C0F89-CE89-47A3-B90D-E131BA5538AB}"/>
          </ac:spMkLst>
        </pc:spChg>
        <pc:spChg chg="add mod ord">
          <ac:chgData name="Christopher Urban" userId="5b6846a5-d9a7-42dc-83c4-509feec9759e" providerId="ADAL" clId="{7A9D8027-3BB0-4301-B7B3-51398970B9D4}" dt="2020-02-28T20:21:48.950" v="488" actId="114"/>
          <ac:spMkLst>
            <pc:docMk/>
            <pc:sldMk cId="344127796" sldId="13583"/>
            <ac:spMk id="4" creationId="{51D4CCE6-6483-487E-9A36-C91156C7E34C}"/>
          </ac:spMkLst>
        </pc:spChg>
      </pc:sldChg>
      <pc:sldChg chg="addSp delSp modSp new del mod modClrScheme chgLayout">
        <pc:chgData name="Christopher Urban" userId="5b6846a5-d9a7-42dc-83c4-509feec9759e" providerId="ADAL" clId="{7A9D8027-3BB0-4301-B7B3-51398970B9D4}" dt="2020-02-28T20:33:15.434" v="563" actId="2696"/>
        <pc:sldMkLst>
          <pc:docMk/>
          <pc:sldMk cId="781718991" sldId="13584"/>
        </pc:sldMkLst>
        <pc:spChg chg="del mod ord">
          <ac:chgData name="Christopher Urban" userId="5b6846a5-d9a7-42dc-83c4-509feec9759e" providerId="ADAL" clId="{7A9D8027-3BB0-4301-B7B3-51398970B9D4}" dt="2020-02-28T20:24:15.842" v="508" actId="700"/>
          <ac:spMkLst>
            <pc:docMk/>
            <pc:sldMk cId="781718991" sldId="13584"/>
            <ac:spMk id="2" creationId="{86163033-F068-4416-AC11-62223B33561B}"/>
          </ac:spMkLst>
        </pc:spChg>
        <pc:spChg chg="del">
          <ac:chgData name="Christopher Urban" userId="5b6846a5-d9a7-42dc-83c4-509feec9759e" providerId="ADAL" clId="{7A9D8027-3BB0-4301-B7B3-51398970B9D4}" dt="2020-02-28T20:24:15.842" v="508" actId="700"/>
          <ac:spMkLst>
            <pc:docMk/>
            <pc:sldMk cId="781718991" sldId="13584"/>
            <ac:spMk id="3" creationId="{C892A636-1EFE-49FE-A2D9-F45D2B70A0A9}"/>
          </ac:spMkLst>
        </pc:spChg>
        <pc:spChg chg="add mod ord">
          <ac:chgData name="Christopher Urban" userId="5b6846a5-d9a7-42dc-83c4-509feec9759e" providerId="ADAL" clId="{7A9D8027-3BB0-4301-B7B3-51398970B9D4}" dt="2020-02-28T20:24:58.855" v="521" actId="20577"/>
          <ac:spMkLst>
            <pc:docMk/>
            <pc:sldMk cId="781718991" sldId="13584"/>
            <ac:spMk id="4" creationId="{07A1F526-BFFE-4A7B-A924-430E11E97A9A}"/>
          </ac:spMkLst>
        </pc:spChg>
        <pc:spChg chg="add mod ord">
          <ac:chgData name="Christopher Urban" userId="5b6846a5-d9a7-42dc-83c4-509feec9759e" providerId="ADAL" clId="{7A9D8027-3BB0-4301-B7B3-51398970B9D4}" dt="2020-02-28T20:25:03.700" v="529" actId="20577"/>
          <ac:spMkLst>
            <pc:docMk/>
            <pc:sldMk cId="781718991" sldId="13584"/>
            <ac:spMk id="5" creationId="{2E666CC2-EFA3-437E-88FF-87E3AB6FFDFB}"/>
          </ac:spMkLst>
        </pc:spChg>
      </pc:sldChg>
      <pc:sldChg chg="add">
        <pc:chgData name="Christopher Urban" userId="5b6846a5-d9a7-42dc-83c4-509feec9759e" providerId="ADAL" clId="{7A9D8027-3BB0-4301-B7B3-51398970B9D4}" dt="2020-02-28T20:26:53.790" v="530" actId="22"/>
        <pc:sldMkLst>
          <pc:docMk/>
          <pc:sldMk cId="2532070109" sldId="13585"/>
        </pc:sldMkLst>
      </pc:sldChg>
      <pc:sldChg chg="add del">
        <pc:chgData name="Christopher Urban" userId="5b6846a5-d9a7-42dc-83c4-509feec9759e" providerId="ADAL" clId="{7A9D8027-3BB0-4301-B7B3-51398970B9D4}" dt="2020-02-28T20:33:15.434" v="563" actId="2696"/>
        <pc:sldMkLst>
          <pc:docMk/>
          <pc:sldMk cId="52345706" sldId="13586"/>
        </pc:sldMkLst>
      </pc:sldChg>
      <pc:sldChg chg="modSp add del mod">
        <pc:chgData name="Christopher Urban" userId="5b6846a5-d9a7-42dc-83c4-509feec9759e" providerId="ADAL" clId="{7A9D8027-3BB0-4301-B7B3-51398970B9D4}" dt="2020-02-28T20:35:17.815" v="588" actId="20577"/>
        <pc:sldMkLst>
          <pc:docMk/>
          <pc:sldMk cId="781718991" sldId="13586"/>
        </pc:sldMkLst>
        <pc:spChg chg="mod">
          <ac:chgData name="Christopher Urban" userId="5b6846a5-d9a7-42dc-83c4-509feec9759e" providerId="ADAL" clId="{7A9D8027-3BB0-4301-B7B3-51398970B9D4}" dt="2020-02-28T20:35:17.815" v="588" actId="20577"/>
          <ac:spMkLst>
            <pc:docMk/>
            <pc:sldMk cId="781718991" sldId="13586"/>
            <ac:spMk id="5" creationId="{2E666CC2-EFA3-437E-88FF-87E3AB6FFDFB}"/>
          </ac:spMkLst>
        </pc:spChg>
      </pc:sldChg>
      <pc:sldChg chg="add del">
        <pc:chgData name="Christopher Urban" userId="5b6846a5-d9a7-42dc-83c4-509feec9759e" providerId="ADAL" clId="{7A9D8027-3BB0-4301-B7B3-51398970B9D4}" dt="2020-02-28T20:33:31.853" v="566" actId="22"/>
        <pc:sldMkLst>
          <pc:docMk/>
          <pc:sldMk cId="52345706" sldId="13587"/>
        </pc:sldMkLst>
      </pc:sldChg>
      <pc:sldMasterChg chg="addSldLayout delSldLayout">
        <pc:chgData name="Christopher Urban" userId="5b6846a5-d9a7-42dc-83c4-509feec9759e" providerId="ADAL" clId="{7A9D8027-3BB0-4301-B7B3-51398970B9D4}" dt="2020-02-28T19:13:29.549" v="70" actId="22"/>
        <pc:sldMasterMkLst>
          <pc:docMk/>
          <pc:sldMasterMk cId="2034218450" sldId="2147483726"/>
        </pc:sldMasterMkLst>
        <pc:sldLayoutChg chg="add del">
          <pc:chgData name="Christopher Urban" userId="5b6846a5-d9a7-42dc-83c4-509feec9759e" providerId="ADAL" clId="{7A9D8027-3BB0-4301-B7B3-51398970B9D4}" dt="2020-02-28T19:13:29.549" v="70" actId="22"/>
          <pc:sldLayoutMkLst>
            <pc:docMk/>
            <pc:sldMasterMk cId="2034218450" sldId="2147483726"/>
            <pc:sldLayoutMk cId="2329984395" sldId="2147484770"/>
          </pc:sldLayoutMkLst>
        </pc:sldLayoutChg>
      </pc:sldMasterChg>
      <pc:sldMasterChg chg="addSldLayout delSldLayout">
        <pc:chgData name="Christopher Urban" userId="5b6846a5-d9a7-42dc-83c4-509feec9759e" providerId="ADAL" clId="{7A9D8027-3BB0-4301-B7B3-51398970B9D4}" dt="2020-02-28T20:53:46.704" v="738" actId="47"/>
        <pc:sldMasterMkLst>
          <pc:docMk/>
          <pc:sldMasterMk cId="3899226503" sldId="2147483731"/>
        </pc:sldMasterMkLst>
        <pc:sldLayoutChg chg="add">
          <pc:chgData name="Christopher Urban" userId="5b6846a5-d9a7-42dc-83c4-509feec9759e" providerId="ADAL" clId="{7A9D8027-3BB0-4301-B7B3-51398970B9D4}" dt="2020-02-28T18:54:03.901" v="3" actId="22"/>
          <pc:sldLayoutMkLst>
            <pc:docMk/>
            <pc:sldMasterMk cId="3899226503" sldId="2147483731"/>
            <pc:sldLayoutMk cId="21698211" sldId="2147483741"/>
          </pc:sldLayoutMkLst>
        </pc:sldLayoutChg>
        <pc:sldLayoutChg chg="del">
          <pc:chgData name="Christopher Urban" userId="5b6846a5-d9a7-42dc-83c4-509feec9759e" providerId="ADAL" clId="{7A9D8027-3BB0-4301-B7B3-51398970B9D4}" dt="2020-02-28T20:43:04.574" v="594" actId="47"/>
          <pc:sldLayoutMkLst>
            <pc:docMk/>
            <pc:sldMasterMk cId="3899226503" sldId="2147483731"/>
            <pc:sldLayoutMk cId="1689812652" sldId="2147484766"/>
          </pc:sldLayoutMkLst>
        </pc:sldLayoutChg>
        <pc:sldLayoutChg chg="del">
          <pc:chgData name="Christopher Urban" userId="5b6846a5-d9a7-42dc-83c4-509feec9759e" providerId="ADAL" clId="{7A9D8027-3BB0-4301-B7B3-51398970B9D4}" dt="2020-02-28T20:53:46.704" v="738" actId="47"/>
          <pc:sldLayoutMkLst>
            <pc:docMk/>
            <pc:sldMasterMk cId="3899226503" sldId="2147483731"/>
            <pc:sldLayoutMk cId="4243590678" sldId="2147484787"/>
          </pc:sldLayoutMkLst>
        </pc:sldLayoutChg>
      </pc:sldMasterChg>
      <pc:sldMasterChg chg="addSldLayout delSldLayout">
        <pc:chgData name="Christopher Urban" userId="5b6846a5-d9a7-42dc-83c4-509feec9759e" providerId="ADAL" clId="{7A9D8027-3BB0-4301-B7B3-51398970B9D4}" dt="2020-02-28T20:33:28.589" v="565" actId="22"/>
        <pc:sldMasterMkLst>
          <pc:docMk/>
          <pc:sldMasterMk cId="1014938300" sldId="2147484767"/>
        </pc:sldMasterMkLst>
        <pc:sldLayoutChg chg="add del">
          <pc:chgData name="Christopher Urban" userId="5b6846a5-d9a7-42dc-83c4-509feec9759e" providerId="ADAL" clId="{7A9D8027-3BB0-4301-B7B3-51398970B9D4}" dt="2020-02-28T20:33:28.589" v="565" actId="22"/>
          <pc:sldLayoutMkLst>
            <pc:docMk/>
            <pc:sldMasterMk cId="1014938300" sldId="2147484767"/>
            <pc:sldLayoutMk cId="2096993670" sldId="2147484787"/>
          </pc:sldLayoutMkLst>
        </pc:sldLayoutChg>
        <pc:sldLayoutChg chg="add del">
          <pc:chgData name="Christopher Urban" userId="5b6846a5-d9a7-42dc-83c4-509feec9759e" providerId="ADAL" clId="{7A9D8027-3BB0-4301-B7B3-51398970B9D4}" dt="2020-02-28T19:35:35.358" v="249" actId="22"/>
          <pc:sldLayoutMkLst>
            <pc:docMk/>
            <pc:sldMasterMk cId="1014938300" sldId="2147484767"/>
            <pc:sldLayoutMk cId="3292363136" sldId="2147484787"/>
          </pc:sldLayoutMkLst>
        </pc:sldLayoutChg>
        <pc:sldLayoutChg chg="add del replId">
          <pc:chgData name="Christopher Urban" userId="5b6846a5-d9a7-42dc-83c4-509feec9759e" providerId="ADAL" clId="{7A9D8027-3BB0-4301-B7B3-51398970B9D4}" dt="2020-02-28T19:35:35.358" v="249" actId="22"/>
          <pc:sldLayoutMkLst>
            <pc:docMk/>
            <pc:sldMasterMk cId="1014938300" sldId="2147484767"/>
            <pc:sldLayoutMk cId="2887590076" sldId="2147484788"/>
          </pc:sldLayoutMkLst>
        </pc:sldLayoutChg>
        <pc:sldLayoutChg chg="add del replId">
          <pc:chgData name="Christopher Urban" userId="5b6846a5-d9a7-42dc-83c4-509feec9759e" providerId="ADAL" clId="{7A9D8027-3BB0-4301-B7B3-51398970B9D4}" dt="2020-02-28T20:33:28.589" v="565" actId="22"/>
          <pc:sldLayoutMkLst>
            <pc:docMk/>
            <pc:sldMasterMk cId="1014938300" sldId="2147484767"/>
            <pc:sldLayoutMk cId="4141642402" sldId="2147484788"/>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5932ED-9AE7-448A-923C-CA17365FC23D}"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FCF62EE-FD0E-4636-AA94-36081B50B2DD}">
      <dgm:prSet custT="1"/>
      <dgm:spPr/>
      <dgm:t>
        <a:bodyPr/>
        <a:lstStyle/>
        <a:p>
          <a:pPr algn="ctr">
            <a:defRPr cap="all"/>
          </a:pPr>
          <a:r>
            <a:rPr lang="en-US" sz="1400" cap="none" baseline="0" dirty="0">
              <a:effectLst>
                <a:outerShdw blurRad="38100" dist="38100" dir="2700000" algn="tl">
                  <a:srgbClr val="000000">
                    <a:alpha val="43137"/>
                  </a:srgbClr>
                </a:outerShdw>
              </a:effectLst>
            </a:rPr>
            <a:t>IT director with a small team managing 5,000 staff and student devices</a:t>
          </a:r>
        </a:p>
      </dgm:t>
    </dgm:pt>
    <dgm:pt modelId="{F42878A4-DA49-41F9-9F67-4AC0BC2BBF0E}" type="parTrans" cxnId="{C133FE0B-6728-4532-92FD-593AF1FE8E81}">
      <dgm:prSet/>
      <dgm:spPr/>
      <dgm:t>
        <a:bodyPr/>
        <a:lstStyle/>
        <a:p>
          <a:endParaRPr lang="en-US"/>
        </a:p>
      </dgm:t>
    </dgm:pt>
    <dgm:pt modelId="{6BE2F4D2-4E8C-4752-B946-DE5CD0217191}" type="sibTrans" cxnId="{C133FE0B-6728-4532-92FD-593AF1FE8E81}">
      <dgm:prSet/>
      <dgm:spPr/>
      <dgm:t>
        <a:bodyPr/>
        <a:lstStyle/>
        <a:p>
          <a:endParaRPr lang="en-US"/>
        </a:p>
      </dgm:t>
    </dgm:pt>
    <dgm:pt modelId="{C78C3A74-20C9-49CC-9B3C-875A72CD3005}">
      <dgm:prSet custT="1"/>
      <dgm:spPr/>
      <dgm: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Struggle with managing Windows updates and has numerous confusing ways to manage the devices</a:t>
          </a:r>
        </a:p>
      </dgm:t>
    </dgm:pt>
    <dgm:pt modelId="{FE878DE4-32C0-4937-ADB4-49864806749D}" type="parTrans" cxnId="{1232B1BB-E374-46C9-BDE4-3241C6980A9A}">
      <dgm:prSet/>
      <dgm:spPr/>
      <dgm:t>
        <a:bodyPr/>
        <a:lstStyle/>
        <a:p>
          <a:endParaRPr lang="en-US"/>
        </a:p>
      </dgm:t>
    </dgm:pt>
    <dgm:pt modelId="{6A974AAA-57F0-42D3-9401-2A598D53785D}" type="sibTrans" cxnId="{1232B1BB-E374-46C9-BDE4-3241C6980A9A}">
      <dgm:prSet/>
      <dgm:spPr/>
      <dgm:t>
        <a:bodyPr/>
        <a:lstStyle/>
        <a:p>
          <a:endParaRPr lang="en-US"/>
        </a:p>
      </dgm:t>
    </dgm:pt>
    <dgm:pt modelId="{D838D90A-6AC2-477B-BD66-661E39887DB8}">
      <dgm:prSet custT="1"/>
      <dgm:spPr/>
      <dgm: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Own M365 but users only have local accounts</a:t>
          </a:r>
        </a:p>
      </dgm:t>
    </dgm:pt>
    <dgm:pt modelId="{BF322D21-358E-4848-AD44-7D84192B4C7E}" type="parTrans" cxnId="{F81DF380-5F46-44D7-A8E4-5A8E0E743EDE}">
      <dgm:prSet/>
      <dgm:spPr/>
      <dgm:t>
        <a:bodyPr/>
        <a:lstStyle/>
        <a:p>
          <a:endParaRPr lang="en-US"/>
        </a:p>
      </dgm:t>
    </dgm:pt>
    <dgm:pt modelId="{300CD29E-49E3-4F33-BC4B-5D6DC3429273}" type="sibTrans" cxnId="{F81DF380-5F46-44D7-A8E4-5A8E0E743EDE}">
      <dgm:prSet/>
      <dgm:spPr/>
      <dgm:t>
        <a:bodyPr/>
        <a:lstStyle/>
        <a:p>
          <a:endParaRPr lang="en-US"/>
        </a:p>
      </dgm:t>
    </dgm:pt>
    <dgm:pt modelId="{891AF21A-6101-4DB6-A70C-8229DF705326}">
      <dgm:prSet custT="1"/>
      <dgm:spPr/>
      <dgm: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Staff and students complain about login times and other disruptions to learning</a:t>
          </a:r>
        </a:p>
      </dgm:t>
    </dgm:pt>
    <dgm:pt modelId="{6F46E027-DD0E-4A25-B4F9-5269A570DA08}" type="parTrans" cxnId="{C578B101-00B1-4F05-B5D4-0406B749F9E4}">
      <dgm:prSet/>
      <dgm:spPr/>
      <dgm:t>
        <a:bodyPr/>
        <a:lstStyle/>
        <a:p>
          <a:endParaRPr lang="en-US"/>
        </a:p>
      </dgm:t>
    </dgm:pt>
    <dgm:pt modelId="{5FD30521-569F-48CC-A310-147B3D8F7FEA}" type="sibTrans" cxnId="{C578B101-00B1-4F05-B5D4-0406B749F9E4}">
      <dgm:prSet/>
      <dgm:spPr/>
      <dgm:t>
        <a:bodyPr/>
        <a:lstStyle/>
        <a:p>
          <a:endParaRPr lang="en-US"/>
        </a:p>
      </dgm:t>
    </dgm:pt>
    <dgm:pt modelId="{C11A3006-2D71-4D59-865B-E1C58BF1D652}">
      <dgm:prSet custT="1"/>
      <dgm:spPr/>
      <dgm: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Staff are asking for Chromebooks because they state the PCs are too slow</a:t>
          </a:r>
        </a:p>
      </dgm:t>
    </dgm:pt>
    <dgm:pt modelId="{CF05008C-B818-4F07-A6FF-F26A6AA9D568}" type="parTrans" cxnId="{7DC880FF-8F8C-451A-BF54-21690D01B4C2}">
      <dgm:prSet/>
      <dgm:spPr/>
      <dgm:t>
        <a:bodyPr/>
        <a:lstStyle/>
        <a:p>
          <a:endParaRPr lang="en-US"/>
        </a:p>
      </dgm:t>
    </dgm:pt>
    <dgm:pt modelId="{D384F75A-4424-4AFC-8D5B-EE8487173A69}" type="sibTrans" cxnId="{7DC880FF-8F8C-451A-BF54-21690D01B4C2}">
      <dgm:prSet/>
      <dgm:spPr/>
      <dgm:t>
        <a:bodyPr/>
        <a:lstStyle/>
        <a:p>
          <a:endParaRPr lang="en-US"/>
        </a:p>
      </dgm:t>
    </dgm:pt>
    <dgm:pt modelId="{21302074-D328-4628-A66F-AF158A94AFBF}">
      <dgm:prSet custT="1"/>
      <dgm:spPr/>
      <dgm: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Considering Chromebooks because others say they are easier to manage</a:t>
          </a:r>
        </a:p>
      </dgm:t>
    </dgm:pt>
    <dgm:pt modelId="{4ACCAC4A-CCD2-4BB1-8F14-BF334580B919}" type="parTrans" cxnId="{3EE3B52B-E264-4064-A4CD-6D20B4A4A2B9}">
      <dgm:prSet/>
      <dgm:spPr/>
      <dgm:t>
        <a:bodyPr/>
        <a:lstStyle/>
        <a:p>
          <a:endParaRPr lang="en-US"/>
        </a:p>
      </dgm:t>
    </dgm:pt>
    <dgm:pt modelId="{99376DDA-A933-46BB-8228-454EF79166BF}" type="sibTrans" cxnId="{3EE3B52B-E264-4064-A4CD-6D20B4A4A2B9}">
      <dgm:prSet/>
      <dgm:spPr/>
      <dgm:t>
        <a:bodyPr/>
        <a:lstStyle/>
        <a:p>
          <a:endParaRPr lang="en-US"/>
        </a:p>
      </dgm:t>
    </dgm:pt>
    <dgm:pt modelId="{5EF6DFB0-84F8-4A61-BC9A-A51FE23CF280}" type="pres">
      <dgm:prSet presAssocID="{0B5932ED-9AE7-448A-923C-CA17365FC23D}" presName="root" presStyleCnt="0">
        <dgm:presLayoutVars>
          <dgm:dir/>
          <dgm:resizeHandles val="exact"/>
        </dgm:presLayoutVars>
      </dgm:prSet>
      <dgm:spPr/>
    </dgm:pt>
    <dgm:pt modelId="{BF6FE48E-C0EF-4700-AB3B-35F7747225DD}" type="pres">
      <dgm:prSet presAssocID="{0FCF62EE-FD0E-4636-AA94-36081B50B2DD}" presName="compNode" presStyleCnt="0"/>
      <dgm:spPr/>
    </dgm:pt>
    <dgm:pt modelId="{EB52823D-34C3-4A2D-88F2-DC37DAF5DDEA}" type="pres">
      <dgm:prSet presAssocID="{0FCF62EE-FD0E-4636-AA94-36081B50B2DD}" presName="iconBgRect" presStyleLbl="bgShp" presStyleIdx="0" presStyleCnt="6"/>
      <dgm:spPr>
        <a:prstGeom prst="round2DiagRect">
          <a:avLst>
            <a:gd name="adj1" fmla="val 29727"/>
            <a:gd name="adj2" fmla="val 0"/>
          </a:avLst>
        </a:prstGeom>
      </dgm:spPr>
    </dgm:pt>
    <dgm:pt modelId="{0C36EFA3-3F3F-4701-B2B2-FD012EA2E923}" type="pres">
      <dgm:prSet presAssocID="{0FCF62EE-FD0E-4636-AA94-36081B50B2D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A52F98E9-F0C4-4D73-A7B4-D5EE22B56886}" type="pres">
      <dgm:prSet presAssocID="{0FCF62EE-FD0E-4636-AA94-36081B50B2DD}" presName="spaceRect" presStyleCnt="0"/>
      <dgm:spPr/>
    </dgm:pt>
    <dgm:pt modelId="{6499E418-82EF-4223-9978-902425D3A1B6}" type="pres">
      <dgm:prSet presAssocID="{0FCF62EE-FD0E-4636-AA94-36081B50B2DD}" presName="textRect" presStyleLbl="revTx" presStyleIdx="0" presStyleCnt="6" custScaleX="103749">
        <dgm:presLayoutVars>
          <dgm:chMax val="1"/>
          <dgm:chPref val="1"/>
        </dgm:presLayoutVars>
      </dgm:prSet>
      <dgm:spPr/>
    </dgm:pt>
    <dgm:pt modelId="{B5B69AA7-BEFB-44D8-A4A9-E437577ABBCA}" type="pres">
      <dgm:prSet presAssocID="{6BE2F4D2-4E8C-4752-B946-DE5CD0217191}" presName="sibTrans" presStyleCnt="0"/>
      <dgm:spPr/>
    </dgm:pt>
    <dgm:pt modelId="{A6A1031F-DA1C-4A85-8E4D-81ECBB124862}" type="pres">
      <dgm:prSet presAssocID="{C78C3A74-20C9-49CC-9B3C-875A72CD3005}" presName="compNode" presStyleCnt="0"/>
      <dgm:spPr/>
    </dgm:pt>
    <dgm:pt modelId="{54F80AAD-5DB2-4154-BCBC-41C86D954BB7}" type="pres">
      <dgm:prSet presAssocID="{C78C3A74-20C9-49CC-9B3C-875A72CD3005}" presName="iconBgRect" presStyleLbl="bgShp" presStyleIdx="1" presStyleCnt="6"/>
      <dgm:spPr>
        <a:prstGeom prst="round2DiagRect">
          <a:avLst>
            <a:gd name="adj1" fmla="val 29727"/>
            <a:gd name="adj2" fmla="val 0"/>
          </a:avLst>
        </a:prstGeom>
      </dgm:spPr>
    </dgm:pt>
    <dgm:pt modelId="{B2A0BC98-68D9-4B3D-B9A3-7DDCB0B7038D}" type="pres">
      <dgm:prSet presAssocID="{C78C3A74-20C9-49CC-9B3C-875A72CD3005}"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mputer"/>
        </a:ext>
      </dgm:extLst>
    </dgm:pt>
    <dgm:pt modelId="{4B271F0F-16AD-4206-A976-B17FE82921AA}" type="pres">
      <dgm:prSet presAssocID="{C78C3A74-20C9-49CC-9B3C-875A72CD3005}" presName="spaceRect" presStyleCnt="0"/>
      <dgm:spPr/>
    </dgm:pt>
    <dgm:pt modelId="{6709676C-C822-42DB-BD84-DF7241042AA0}" type="pres">
      <dgm:prSet presAssocID="{C78C3A74-20C9-49CC-9B3C-875A72CD3005}" presName="textRect" presStyleLbl="revTx" presStyleIdx="1" presStyleCnt="6" custScaleX="92579">
        <dgm:presLayoutVars>
          <dgm:chMax val="1"/>
          <dgm:chPref val="1"/>
        </dgm:presLayoutVars>
      </dgm:prSet>
      <dgm:spPr/>
    </dgm:pt>
    <dgm:pt modelId="{49920A8B-806D-45A6-8E3A-C7E5A6941575}" type="pres">
      <dgm:prSet presAssocID="{6A974AAA-57F0-42D3-9401-2A598D53785D}" presName="sibTrans" presStyleCnt="0"/>
      <dgm:spPr/>
    </dgm:pt>
    <dgm:pt modelId="{193B3297-4652-4B4A-B632-0FE6E8FEA53B}" type="pres">
      <dgm:prSet presAssocID="{D838D90A-6AC2-477B-BD66-661E39887DB8}" presName="compNode" presStyleCnt="0"/>
      <dgm:spPr/>
    </dgm:pt>
    <dgm:pt modelId="{A3EB2234-7886-4122-8A68-94C0B9FD3E38}" type="pres">
      <dgm:prSet presAssocID="{D838D90A-6AC2-477B-BD66-661E39887DB8}" presName="iconBgRect" presStyleLbl="bgShp" presStyleIdx="2" presStyleCnt="6"/>
      <dgm:spPr>
        <a:prstGeom prst="round2DiagRect">
          <a:avLst>
            <a:gd name="adj1" fmla="val 29727"/>
            <a:gd name="adj2" fmla="val 0"/>
          </a:avLst>
        </a:prstGeom>
      </dgm:spPr>
    </dgm:pt>
    <dgm:pt modelId="{9165C75F-F5D7-4D0D-897F-3DAEB09F3084}" type="pres">
      <dgm:prSet presAssocID="{D838D90A-6AC2-477B-BD66-661E39887DB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ser"/>
        </a:ext>
      </dgm:extLst>
    </dgm:pt>
    <dgm:pt modelId="{8EEFB607-86EE-4375-854E-5ED580B2C5FB}" type="pres">
      <dgm:prSet presAssocID="{D838D90A-6AC2-477B-BD66-661E39887DB8}" presName="spaceRect" presStyleCnt="0"/>
      <dgm:spPr/>
    </dgm:pt>
    <dgm:pt modelId="{60EBBD68-DF85-4740-8105-ED1DA31180D3}" type="pres">
      <dgm:prSet presAssocID="{D838D90A-6AC2-477B-BD66-661E39887DB8}" presName="textRect" presStyleLbl="revTx" presStyleIdx="2" presStyleCnt="6" custScaleX="96463">
        <dgm:presLayoutVars>
          <dgm:chMax val="1"/>
          <dgm:chPref val="1"/>
        </dgm:presLayoutVars>
      </dgm:prSet>
      <dgm:spPr/>
    </dgm:pt>
    <dgm:pt modelId="{8BD5CC03-FEFB-4F1B-9D08-299D87044BF0}" type="pres">
      <dgm:prSet presAssocID="{300CD29E-49E3-4F33-BC4B-5D6DC3429273}" presName="sibTrans" presStyleCnt="0"/>
      <dgm:spPr/>
    </dgm:pt>
    <dgm:pt modelId="{BB558975-4C6A-4FC8-893C-266B4EDC410C}" type="pres">
      <dgm:prSet presAssocID="{891AF21A-6101-4DB6-A70C-8229DF705326}" presName="compNode" presStyleCnt="0"/>
      <dgm:spPr/>
    </dgm:pt>
    <dgm:pt modelId="{E6108148-341C-4C86-8AB1-6584E17584F9}" type="pres">
      <dgm:prSet presAssocID="{891AF21A-6101-4DB6-A70C-8229DF705326}" presName="iconBgRect" presStyleLbl="bgShp" presStyleIdx="3" presStyleCnt="6"/>
      <dgm:spPr>
        <a:prstGeom prst="round2DiagRect">
          <a:avLst>
            <a:gd name="adj1" fmla="val 29727"/>
            <a:gd name="adj2" fmla="val 0"/>
          </a:avLst>
        </a:prstGeom>
      </dgm:spPr>
    </dgm:pt>
    <dgm:pt modelId="{9B182253-7AB5-43C2-A42B-BFC06251C409}" type="pres">
      <dgm:prSet presAssocID="{891AF21A-6101-4DB6-A70C-8229DF70532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97914AB2-21B3-4DA9-A7D0-6FEC77DC6EDE}" type="pres">
      <dgm:prSet presAssocID="{891AF21A-6101-4DB6-A70C-8229DF705326}" presName="spaceRect" presStyleCnt="0"/>
      <dgm:spPr/>
    </dgm:pt>
    <dgm:pt modelId="{E2ED0757-5157-44EB-B408-DD431BAC1035}" type="pres">
      <dgm:prSet presAssocID="{891AF21A-6101-4DB6-A70C-8229DF705326}" presName="textRect" presStyleLbl="revTx" presStyleIdx="3" presStyleCnt="6">
        <dgm:presLayoutVars>
          <dgm:chMax val="1"/>
          <dgm:chPref val="1"/>
        </dgm:presLayoutVars>
      </dgm:prSet>
      <dgm:spPr/>
    </dgm:pt>
    <dgm:pt modelId="{B1C3C2A9-487F-4183-ACF8-76B4F038EFA2}" type="pres">
      <dgm:prSet presAssocID="{5FD30521-569F-48CC-A310-147B3D8F7FEA}" presName="sibTrans" presStyleCnt="0"/>
      <dgm:spPr/>
    </dgm:pt>
    <dgm:pt modelId="{1DA8AE8E-76AA-4D31-A853-F0562E2FAF36}" type="pres">
      <dgm:prSet presAssocID="{C11A3006-2D71-4D59-865B-E1C58BF1D652}" presName="compNode" presStyleCnt="0"/>
      <dgm:spPr/>
    </dgm:pt>
    <dgm:pt modelId="{8E30B6B2-15A8-40DA-8F87-38F21E5EFF9B}" type="pres">
      <dgm:prSet presAssocID="{C11A3006-2D71-4D59-865B-E1C58BF1D652}" presName="iconBgRect" presStyleLbl="bgShp" presStyleIdx="4" presStyleCnt="6"/>
      <dgm:spPr>
        <a:prstGeom prst="round2DiagRect">
          <a:avLst>
            <a:gd name="adj1" fmla="val 29727"/>
            <a:gd name="adj2" fmla="val 0"/>
          </a:avLst>
        </a:prstGeom>
      </dgm:spPr>
    </dgm:pt>
    <dgm:pt modelId="{C200467A-B21A-4D7A-9DCE-6138933372AA}" type="pres">
      <dgm:prSet presAssocID="{C11A3006-2D71-4D59-865B-E1C58BF1D65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at RTL"/>
        </a:ext>
      </dgm:extLst>
    </dgm:pt>
    <dgm:pt modelId="{EDAF838C-A48D-4ED4-B88B-0C1FD16076DB}" type="pres">
      <dgm:prSet presAssocID="{C11A3006-2D71-4D59-865B-E1C58BF1D652}" presName="spaceRect" presStyleCnt="0"/>
      <dgm:spPr/>
    </dgm:pt>
    <dgm:pt modelId="{68ABFB9F-FE76-477A-9C38-F0C5D8C73325}" type="pres">
      <dgm:prSet presAssocID="{C11A3006-2D71-4D59-865B-E1C58BF1D652}" presName="textRect" presStyleLbl="revTx" presStyleIdx="4" presStyleCnt="6">
        <dgm:presLayoutVars>
          <dgm:chMax val="1"/>
          <dgm:chPref val="1"/>
        </dgm:presLayoutVars>
      </dgm:prSet>
      <dgm:spPr/>
    </dgm:pt>
    <dgm:pt modelId="{6B178222-FFFB-4EFB-813D-F555F27CDFD4}" type="pres">
      <dgm:prSet presAssocID="{D384F75A-4424-4AFC-8D5B-EE8487173A69}" presName="sibTrans" presStyleCnt="0"/>
      <dgm:spPr/>
    </dgm:pt>
    <dgm:pt modelId="{287D1ED9-7509-49CF-A64D-6FB88C45CA55}" type="pres">
      <dgm:prSet presAssocID="{21302074-D328-4628-A66F-AF158A94AFBF}" presName="compNode" presStyleCnt="0"/>
      <dgm:spPr/>
    </dgm:pt>
    <dgm:pt modelId="{B9FF76A6-70D8-4524-B0B8-3DD445668F13}" type="pres">
      <dgm:prSet presAssocID="{21302074-D328-4628-A66F-AF158A94AFBF}" presName="iconBgRect" presStyleLbl="bgShp" presStyleIdx="5" presStyleCnt="6"/>
      <dgm:spPr>
        <a:prstGeom prst="round2DiagRect">
          <a:avLst>
            <a:gd name="adj1" fmla="val 29727"/>
            <a:gd name="adj2" fmla="val 0"/>
          </a:avLst>
        </a:prstGeom>
      </dgm:spPr>
    </dgm:pt>
    <dgm:pt modelId="{F5915C41-400F-4156-9C4C-DBD45136FE11}" type="pres">
      <dgm:prSet presAssocID="{21302074-D328-4628-A66F-AF158A94AFB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Internet"/>
        </a:ext>
      </dgm:extLst>
    </dgm:pt>
    <dgm:pt modelId="{A0CE54F6-D4CF-47EB-8280-F0F86E7010EF}" type="pres">
      <dgm:prSet presAssocID="{21302074-D328-4628-A66F-AF158A94AFBF}" presName="spaceRect" presStyleCnt="0"/>
      <dgm:spPr/>
    </dgm:pt>
    <dgm:pt modelId="{D6877F29-E611-4381-A6C4-B633974BEC22}" type="pres">
      <dgm:prSet presAssocID="{21302074-D328-4628-A66F-AF158A94AFBF}" presName="textRect" presStyleLbl="revTx" presStyleIdx="5" presStyleCnt="6">
        <dgm:presLayoutVars>
          <dgm:chMax val="1"/>
          <dgm:chPref val="1"/>
        </dgm:presLayoutVars>
      </dgm:prSet>
      <dgm:spPr/>
    </dgm:pt>
  </dgm:ptLst>
  <dgm:cxnLst>
    <dgm:cxn modelId="{C578B101-00B1-4F05-B5D4-0406B749F9E4}" srcId="{0B5932ED-9AE7-448A-923C-CA17365FC23D}" destId="{891AF21A-6101-4DB6-A70C-8229DF705326}" srcOrd="3" destOrd="0" parTransId="{6F46E027-DD0E-4A25-B4F9-5269A570DA08}" sibTransId="{5FD30521-569F-48CC-A310-147B3D8F7FEA}"/>
    <dgm:cxn modelId="{C133FE0B-6728-4532-92FD-593AF1FE8E81}" srcId="{0B5932ED-9AE7-448A-923C-CA17365FC23D}" destId="{0FCF62EE-FD0E-4636-AA94-36081B50B2DD}" srcOrd="0" destOrd="0" parTransId="{F42878A4-DA49-41F9-9F67-4AC0BC2BBF0E}" sibTransId="{6BE2F4D2-4E8C-4752-B946-DE5CD0217191}"/>
    <dgm:cxn modelId="{435DB627-F9EC-45C6-B16E-7DA6928F99EC}" type="presOf" srcId="{D838D90A-6AC2-477B-BD66-661E39887DB8}" destId="{60EBBD68-DF85-4740-8105-ED1DA31180D3}" srcOrd="0" destOrd="0" presId="urn:microsoft.com/office/officeart/2018/5/layout/IconLeafLabelList"/>
    <dgm:cxn modelId="{9428DB2A-7377-4635-A619-5B7A34719DEC}" type="presOf" srcId="{0FCF62EE-FD0E-4636-AA94-36081B50B2DD}" destId="{6499E418-82EF-4223-9978-902425D3A1B6}" srcOrd="0" destOrd="0" presId="urn:microsoft.com/office/officeart/2018/5/layout/IconLeafLabelList"/>
    <dgm:cxn modelId="{3EE3B52B-E264-4064-A4CD-6D20B4A4A2B9}" srcId="{0B5932ED-9AE7-448A-923C-CA17365FC23D}" destId="{21302074-D328-4628-A66F-AF158A94AFBF}" srcOrd="5" destOrd="0" parTransId="{4ACCAC4A-CCD2-4BB1-8F14-BF334580B919}" sibTransId="{99376DDA-A933-46BB-8228-454EF79166BF}"/>
    <dgm:cxn modelId="{91EDE635-86FC-4AAF-A072-EFF4D924E4EE}" type="presOf" srcId="{21302074-D328-4628-A66F-AF158A94AFBF}" destId="{D6877F29-E611-4381-A6C4-B633974BEC22}" srcOrd="0" destOrd="0" presId="urn:microsoft.com/office/officeart/2018/5/layout/IconLeafLabelList"/>
    <dgm:cxn modelId="{688A0661-4906-4D6D-852E-2B70E727497A}" type="presOf" srcId="{891AF21A-6101-4DB6-A70C-8229DF705326}" destId="{E2ED0757-5157-44EB-B408-DD431BAC1035}" srcOrd="0" destOrd="0" presId="urn:microsoft.com/office/officeart/2018/5/layout/IconLeafLabelList"/>
    <dgm:cxn modelId="{CB875A50-9A9C-40A5-AFC8-F91DB69FB925}" type="presOf" srcId="{C11A3006-2D71-4D59-865B-E1C58BF1D652}" destId="{68ABFB9F-FE76-477A-9C38-F0C5D8C73325}" srcOrd="0" destOrd="0" presId="urn:microsoft.com/office/officeart/2018/5/layout/IconLeafLabelList"/>
    <dgm:cxn modelId="{F81DF380-5F46-44D7-A8E4-5A8E0E743EDE}" srcId="{0B5932ED-9AE7-448A-923C-CA17365FC23D}" destId="{D838D90A-6AC2-477B-BD66-661E39887DB8}" srcOrd="2" destOrd="0" parTransId="{BF322D21-358E-4848-AD44-7D84192B4C7E}" sibTransId="{300CD29E-49E3-4F33-BC4B-5D6DC3429273}"/>
    <dgm:cxn modelId="{3D3E4A8B-18EE-4ABB-968D-AE62F8FBADDC}" type="presOf" srcId="{0B5932ED-9AE7-448A-923C-CA17365FC23D}" destId="{5EF6DFB0-84F8-4A61-BC9A-A51FE23CF280}" srcOrd="0" destOrd="0" presId="urn:microsoft.com/office/officeart/2018/5/layout/IconLeafLabelList"/>
    <dgm:cxn modelId="{2FD449AA-800E-4208-BF36-7989D2806381}" type="presOf" srcId="{C78C3A74-20C9-49CC-9B3C-875A72CD3005}" destId="{6709676C-C822-42DB-BD84-DF7241042AA0}" srcOrd="0" destOrd="0" presId="urn:microsoft.com/office/officeart/2018/5/layout/IconLeafLabelList"/>
    <dgm:cxn modelId="{1232B1BB-E374-46C9-BDE4-3241C6980A9A}" srcId="{0B5932ED-9AE7-448A-923C-CA17365FC23D}" destId="{C78C3A74-20C9-49CC-9B3C-875A72CD3005}" srcOrd="1" destOrd="0" parTransId="{FE878DE4-32C0-4937-ADB4-49864806749D}" sibTransId="{6A974AAA-57F0-42D3-9401-2A598D53785D}"/>
    <dgm:cxn modelId="{7DC880FF-8F8C-451A-BF54-21690D01B4C2}" srcId="{0B5932ED-9AE7-448A-923C-CA17365FC23D}" destId="{C11A3006-2D71-4D59-865B-E1C58BF1D652}" srcOrd="4" destOrd="0" parTransId="{CF05008C-B818-4F07-A6FF-F26A6AA9D568}" sibTransId="{D384F75A-4424-4AFC-8D5B-EE8487173A69}"/>
    <dgm:cxn modelId="{3E561FD0-5501-4E17-A934-667D81E00857}" type="presParOf" srcId="{5EF6DFB0-84F8-4A61-BC9A-A51FE23CF280}" destId="{BF6FE48E-C0EF-4700-AB3B-35F7747225DD}" srcOrd="0" destOrd="0" presId="urn:microsoft.com/office/officeart/2018/5/layout/IconLeafLabelList"/>
    <dgm:cxn modelId="{15C399AF-3783-4835-90CE-98D69857EE65}" type="presParOf" srcId="{BF6FE48E-C0EF-4700-AB3B-35F7747225DD}" destId="{EB52823D-34C3-4A2D-88F2-DC37DAF5DDEA}" srcOrd="0" destOrd="0" presId="urn:microsoft.com/office/officeart/2018/5/layout/IconLeafLabelList"/>
    <dgm:cxn modelId="{F8D8F755-41A2-4A7E-8775-F36A7EAB362B}" type="presParOf" srcId="{BF6FE48E-C0EF-4700-AB3B-35F7747225DD}" destId="{0C36EFA3-3F3F-4701-B2B2-FD012EA2E923}" srcOrd="1" destOrd="0" presId="urn:microsoft.com/office/officeart/2018/5/layout/IconLeafLabelList"/>
    <dgm:cxn modelId="{D4FDAA1A-56AD-4624-999C-1B55357C0043}" type="presParOf" srcId="{BF6FE48E-C0EF-4700-AB3B-35F7747225DD}" destId="{A52F98E9-F0C4-4D73-A7B4-D5EE22B56886}" srcOrd="2" destOrd="0" presId="urn:microsoft.com/office/officeart/2018/5/layout/IconLeafLabelList"/>
    <dgm:cxn modelId="{535E4436-603E-40A8-8ACA-BC93527D650A}" type="presParOf" srcId="{BF6FE48E-C0EF-4700-AB3B-35F7747225DD}" destId="{6499E418-82EF-4223-9978-902425D3A1B6}" srcOrd="3" destOrd="0" presId="urn:microsoft.com/office/officeart/2018/5/layout/IconLeafLabelList"/>
    <dgm:cxn modelId="{A3054586-948A-4087-ADE2-4B0EE50780B9}" type="presParOf" srcId="{5EF6DFB0-84F8-4A61-BC9A-A51FE23CF280}" destId="{B5B69AA7-BEFB-44D8-A4A9-E437577ABBCA}" srcOrd="1" destOrd="0" presId="urn:microsoft.com/office/officeart/2018/5/layout/IconLeafLabelList"/>
    <dgm:cxn modelId="{33709F21-161E-4AC6-93D0-7D31537B5970}" type="presParOf" srcId="{5EF6DFB0-84F8-4A61-BC9A-A51FE23CF280}" destId="{A6A1031F-DA1C-4A85-8E4D-81ECBB124862}" srcOrd="2" destOrd="0" presId="urn:microsoft.com/office/officeart/2018/5/layout/IconLeafLabelList"/>
    <dgm:cxn modelId="{638406D6-8C13-47BD-96FD-61F264C779AE}" type="presParOf" srcId="{A6A1031F-DA1C-4A85-8E4D-81ECBB124862}" destId="{54F80AAD-5DB2-4154-BCBC-41C86D954BB7}" srcOrd="0" destOrd="0" presId="urn:microsoft.com/office/officeart/2018/5/layout/IconLeafLabelList"/>
    <dgm:cxn modelId="{5EEFA887-8948-4EDC-B700-F0C44309D8F2}" type="presParOf" srcId="{A6A1031F-DA1C-4A85-8E4D-81ECBB124862}" destId="{B2A0BC98-68D9-4B3D-B9A3-7DDCB0B7038D}" srcOrd="1" destOrd="0" presId="urn:microsoft.com/office/officeart/2018/5/layout/IconLeafLabelList"/>
    <dgm:cxn modelId="{8AB980FB-7296-4B76-8BD0-46387219124D}" type="presParOf" srcId="{A6A1031F-DA1C-4A85-8E4D-81ECBB124862}" destId="{4B271F0F-16AD-4206-A976-B17FE82921AA}" srcOrd="2" destOrd="0" presId="urn:microsoft.com/office/officeart/2018/5/layout/IconLeafLabelList"/>
    <dgm:cxn modelId="{1D21D605-C9BD-45D2-ADA7-2CB8DFDA8A03}" type="presParOf" srcId="{A6A1031F-DA1C-4A85-8E4D-81ECBB124862}" destId="{6709676C-C822-42DB-BD84-DF7241042AA0}" srcOrd="3" destOrd="0" presId="urn:microsoft.com/office/officeart/2018/5/layout/IconLeafLabelList"/>
    <dgm:cxn modelId="{5CC3E336-42B3-4875-802F-5100D90B6802}" type="presParOf" srcId="{5EF6DFB0-84F8-4A61-BC9A-A51FE23CF280}" destId="{49920A8B-806D-45A6-8E3A-C7E5A6941575}" srcOrd="3" destOrd="0" presId="urn:microsoft.com/office/officeart/2018/5/layout/IconLeafLabelList"/>
    <dgm:cxn modelId="{D8C6449E-C5E3-4DF4-8596-B24EA75A8BDF}" type="presParOf" srcId="{5EF6DFB0-84F8-4A61-BC9A-A51FE23CF280}" destId="{193B3297-4652-4B4A-B632-0FE6E8FEA53B}" srcOrd="4" destOrd="0" presId="urn:microsoft.com/office/officeart/2018/5/layout/IconLeafLabelList"/>
    <dgm:cxn modelId="{043621DA-9910-49AB-87C6-46B594E43D69}" type="presParOf" srcId="{193B3297-4652-4B4A-B632-0FE6E8FEA53B}" destId="{A3EB2234-7886-4122-8A68-94C0B9FD3E38}" srcOrd="0" destOrd="0" presId="urn:microsoft.com/office/officeart/2018/5/layout/IconLeafLabelList"/>
    <dgm:cxn modelId="{74183470-0295-4296-B291-0D08A0DC2F29}" type="presParOf" srcId="{193B3297-4652-4B4A-B632-0FE6E8FEA53B}" destId="{9165C75F-F5D7-4D0D-897F-3DAEB09F3084}" srcOrd="1" destOrd="0" presId="urn:microsoft.com/office/officeart/2018/5/layout/IconLeafLabelList"/>
    <dgm:cxn modelId="{D5908236-2D40-4935-B18C-69E6FBD5A2DA}" type="presParOf" srcId="{193B3297-4652-4B4A-B632-0FE6E8FEA53B}" destId="{8EEFB607-86EE-4375-854E-5ED580B2C5FB}" srcOrd="2" destOrd="0" presId="urn:microsoft.com/office/officeart/2018/5/layout/IconLeafLabelList"/>
    <dgm:cxn modelId="{4ADD3CED-BAFE-4464-B744-18FA94BE3803}" type="presParOf" srcId="{193B3297-4652-4B4A-B632-0FE6E8FEA53B}" destId="{60EBBD68-DF85-4740-8105-ED1DA31180D3}" srcOrd="3" destOrd="0" presId="urn:microsoft.com/office/officeart/2018/5/layout/IconLeafLabelList"/>
    <dgm:cxn modelId="{B97A438B-032A-407B-84B3-F412BCB436F8}" type="presParOf" srcId="{5EF6DFB0-84F8-4A61-BC9A-A51FE23CF280}" destId="{8BD5CC03-FEFB-4F1B-9D08-299D87044BF0}" srcOrd="5" destOrd="0" presId="urn:microsoft.com/office/officeart/2018/5/layout/IconLeafLabelList"/>
    <dgm:cxn modelId="{9F185A5E-CDCD-429D-B946-6453CD221638}" type="presParOf" srcId="{5EF6DFB0-84F8-4A61-BC9A-A51FE23CF280}" destId="{BB558975-4C6A-4FC8-893C-266B4EDC410C}" srcOrd="6" destOrd="0" presId="urn:microsoft.com/office/officeart/2018/5/layout/IconLeafLabelList"/>
    <dgm:cxn modelId="{8B7268D3-6B5A-4904-88AF-B0735F4E7207}" type="presParOf" srcId="{BB558975-4C6A-4FC8-893C-266B4EDC410C}" destId="{E6108148-341C-4C86-8AB1-6584E17584F9}" srcOrd="0" destOrd="0" presId="urn:microsoft.com/office/officeart/2018/5/layout/IconLeafLabelList"/>
    <dgm:cxn modelId="{B065558E-30C0-44B4-851A-F5964B806D44}" type="presParOf" srcId="{BB558975-4C6A-4FC8-893C-266B4EDC410C}" destId="{9B182253-7AB5-43C2-A42B-BFC06251C409}" srcOrd="1" destOrd="0" presId="urn:microsoft.com/office/officeart/2018/5/layout/IconLeafLabelList"/>
    <dgm:cxn modelId="{2BB08628-F203-4053-A51C-88A6C5B1237D}" type="presParOf" srcId="{BB558975-4C6A-4FC8-893C-266B4EDC410C}" destId="{97914AB2-21B3-4DA9-A7D0-6FEC77DC6EDE}" srcOrd="2" destOrd="0" presId="urn:microsoft.com/office/officeart/2018/5/layout/IconLeafLabelList"/>
    <dgm:cxn modelId="{869C2D78-D1D4-46BA-B7CB-3A52EBB08214}" type="presParOf" srcId="{BB558975-4C6A-4FC8-893C-266B4EDC410C}" destId="{E2ED0757-5157-44EB-B408-DD431BAC1035}" srcOrd="3" destOrd="0" presId="urn:microsoft.com/office/officeart/2018/5/layout/IconLeafLabelList"/>
    <dgm:cxn modelId="{05F95DFE-0C19-4E8C-9C18-CE65569787D8}" type="presParOf" srcId="{5EF6DFB0-84F8-4A61-BC9A-A51FE23CF280}" destId="{B1C3C2A9-487F-4183-ACF8-76B4F038EFA2}" srcOrd="7" destOrd="0" presId="urn:microsoft.com/office/officeart/2018/5/layout/IconLeafLabelList"/>
    <dgm:cxn modelId="{5E18BB08-26EF-4BA5-98BA-35640C0AB8B6}" type="presParOf" srcId="{5EF6DFB0-84F8-4A61-BC9A-A51FE23CF280}" destId="{1DA8AE8E-76AA-4D31-A853-F0562E2FAF36}" srcOrd="8" destOrd="0" presId="urn:microsoft.com/office/officeart/2018/5/layout/IconLeafLabelList"/>
    <dgm:cxn modelId="{4957DDD1-B3FF-4DBC-9765-94B6CDA1BF4B}" type="presParOf" srcId="{1DA8AE8E-76AA-4D31-A853-F0562E2FAF36}" destId="{8E30B6B2-15A8-40DA-8F87-38F21E5EFF9B}" srcOrd="0" destOrd="0" presId="urn:microsoft.com/office/officeart/2018/5/layout/IconLeafLabelList"/>
    <dgm:cxn modelId="{B85F29C4-BEEB-42C2-848D-9591A13E538B}" type="presParOf" srcId="{1DA8AE8E-76AA-4D31-A853-F0562E2FAF36}" destId="{C200467A-B21A-4D7A-9DCE-6138933372AA}" srcOrd="1" destOrd="0" presId="urn:microsoft.com/office/officeart/2018/5/layout/IconLeafLabelList"/>
    <dgm:cxn modelId="{ABFB27D1-C37C-4391-AC73-29331445A56A}" type="presParOf" srcId="{1DA8AE8E-76AA-4D31-A853-F0562E2FAF36}" destId="{EDAF838C-A48D-4ED4-B88B-0C1FD16076DB}" srcOrd="2" destOrd="0" presId="urn:microsoft.com/office/officeart/2018/5/layout/IconLeafLabelList"/>
    <dgm:cxn modelId="{B808D397-A40F-42DC-808F-56D33DE9F7F8}" type="presParOf" srcId="{1DA8AE8E-76AA-4D31-A853-F0562E2FAF36}" destId="{68ABFB9F-FE76-477A-9C38-F0C5D8C73325}" srcOrd="3" destOrd="0" presId="urn:microsoft.com/office/officeart/2018/5/layout/IconLeafLabelList"/>
    <dgm:cxn modelId="{965CB0ED-1824-4349-BA41-6A431BCD9DC0}" type="presParOf" srcId="{5EF6DFB0-84F8-4A61-BC9A-A51FE23CF280}" destId="{6B178222-FFFB-4EFB-813D-F555F27CDFD4}" srcOrd="9" destOrd="0" presId="urn:microsoft.com/office/officeart/2018/5/layout/IconLeafLabelList"/>
    <dgm:cxn modelId="{89F79A25-6807-4503-BC49-5C773B15D077}" type="presParOf" srcId="{5EF6DFB0-84F8-4A61-BC9A-A51FE23CF280}" destId="{287D1ED9-7509-49CF-A64D-6FB88C45CA55}" srcOrd="10" destOrd="0" presId="urn:microsoft.com/office/officeart/2018/5/layout/IconLeafLabelList"/>
    <dgm:cxn modelId="{E46A81B9-2D34-436D-A25F-9A8F4D641436}" type="presParOf" srcId="{287D1ED9-7509-49CF-A64D-6FB88C45CA55}" destId="{B9FF76A6-70D8-4524-B0B8-3DD445668F13}" srcOrd="0" destOrd="0" presId="urn:microsoft.com/office/officeart/2018/5/layout/IconLeafLabelList"/>
    <dgm:cxn modelId="{02560B30-6B77-4381-BC76-782040C2B7BB}" type="presParOf" srcId="{287D1ED9-7509-49CF-A64D-6FB88C45CA55}" destId="{F5915C41-400F-4156-9C4C-DBD45136FE11}" srcOrd="1" destOrd="0" presId="urn:microsoft.com/office/officeart/2018/5/layout/IconLeafLabelList"/>
    <dgm:cxn modelId="{B8131F70-98FF-4A36-8CED-51AE31E5D022}" type="presParOf" srcId="{287D1ED9-7509-49CF-A64D-6FB88C45CA55}" destId="{A0CE54F6-D4CF-47EB-8280-F0F86E7010EF}" srcOrd="2" destOrd="0" presId="urn:microsoft.com/office/officeart/2018/5/layout/IconLeafLabelList"/>
    <dgm:cxn modelId="{DFB8B8E7-E319-4204-B8E7-0E6179353F46}" type="presParOf" srcId="{287D1ED9-7509-49CF-A64D-6FB88C45CA55}" destId="{D6877F29-E611-4381-A6C4-B633974BEC2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EB2BA-896B-F248-9DD7-8CC20FD55F5D}" type="doc">
      <dgm:prSet loTypeId="urn:microsoft.com/office/officeart/2005/8/layout/chevron1" loCatId="" qsTypeId="urn:microsoft.com/office/officeart/2005/8/quickstyle/simple1" qsCatId="simple" csTypeId="urn:microsoft.com/office/officeart/2005/8/colors/colorful4" csCatId="colorful" phldr="1"/>
      <dgm:spPr/>
    </dgm:pt>
    <dgm:pt modelId="{74D10697-AD29-A249-94B8-B7D82E34420A}">
      <dgm:prSet phldrT="[Text]" custT="1"/>
      <dgm:spPr/>
      <dgm:t>
        <a:bodyPr/>
        <a:lstStyle/>
        <a:p>
          <a:r>
            <a:rPr lang="en-US" sz="1600"/>
            <a:t>Beginning of School year</a:t>
          </a:r>
        </a:p>
      </dgm:t>
    </dgm:pt>
    <dgm:pt modelId="{E82F4B82-846C-AA46-97EB-58029A40911D}" type="parTrans" cxnId="{3ED7D45C-1BC1-7B45-8C57-83A10752C8E7}">
      <dgm:prSet/>
      <dgm:spPr/>
      <dgm:t>
        <a:bodyPr/>
        <a:lstStyle/>
        <a:p>
          <a:endParaRPr lang="en-US" sz="1100"/>
        </a:p>
      </dgm:t>
    </dgm:pt>
    <dgm:pt modelId="{5AB45FA4-CA00-C842-87EA-C19481460BB4}" type="sibTrans" cxnId="{3ED7D45C-1BC1-7B45-8C57-83A10752C8E7}">
      <dgm:prSet/>
      <dgm:spPr/>
      <dgm:t>
        <a:bodyPr/>
        <a:lstStyle/>
        <a:p>
          <a:endParaRPr lang="en-US" sz="1100"/>
        </a:p>
      </dgm:t>
    </dgm:pt>
    <dgm:pt modelId="{26831348-52F2-8440-814D-EB75D237AC86}">
      <dgm:prSet phldrT="[Text]" custT="1"/>
      <dgm:spPr/>
      <dgm:t>
        <a:bodyPr/>
        <a:lstStyle/>
        <a:p>
          <a:r>
            <a:rPr lang="en-US" sz="1600"/>
            <a:t>During the term</a:t>
          </a:r>
        </a:p>
      </dgm:t>
    </dgm:pt>
    <dgm:pt modelId="{8A66D324-0635-A242-B3B7-7DDE1D8AE451}" type="parTrans" cxnId="{65210748-7E72-5D4D-8C10-4169D2D4ED96}">
      <dgm:prSet/>
      <dgm:spPr/>
      <dgm:t>
        <a:bodyPr/>
        <a:lstStyle/>
        <a:p>
          <a:endParaRPr lang="en-US" sz="1100"/>
        </a:p>
      </dgm:t>
    </dgm:pt>
    <dgm:pt modelId="{051B0BF4-F96D-EF4B-B78B-48E2DE4DFDE7}" type="sibTrans" cxnId="{65210748-7E72-5D4D-8C10-4169D2D4ED96}">
      <dgm:prSet/>
      <dgm:spPr/>
      <dgm:t>
        <a:bodyPr/>
        <a:lstStyle/>
        <a:p>
          <a:endParaRPr lang="en-US" sz="1100"/>
        </a:p>
      </dgm:t>
    </dgm:pt>
    <dgm:pt modelId="{30667EBE-97FA-0E43-A768-3B127016D07E}">
      <dgm:prSet phldrT="[Text]" custT="1"/>
      <dgm:spPr/>
      <dgm:t>
        <a:bodyPr/>
        <a:lstStyle/>
        <a:p>
          <a:r>
            <a:rPr lang="en-US" sz="1600"/>
            <a:t>End of year</a:t>
          </a:r>
        </a:p>
      </dgm:t>
    </dgm:pt>
    <dgm:pt modelId="{733CA0C7-3DE3-9F4C-A86A-569A9C8BD819}" type="parTrans" cxnId="{C28A26D0-336E-0844-A747-D82625FB0EF3}">
      <dgm:prSet/>
      <dgm:spPr/>
      <dgm:t>
        <a:bodyPr/>
        <a:lstStyle/>
        <a:p>
          <a:endParaRPr lang="en-US" sz="1100"/>
        </a:p>
      </dgm:t>
    </dgm:pt>
    <dgm:pt modelId="{90EB76E6-CFB5-B14D-91BA-19EA36F4319C}" type="sibTrans" cxnId="{C28A26D0-336E-0844-A747-D82625FB0EF3}">
      <dgm:prSet/>
      <dgm:spPr/>
      <dgm:t>
        <a:bodyPr/>
        <a:lstStyle/>
        <a:p>
          <a:endParaRPr lang="en-US" sz="1100"/>
        </a:p>
      </dgm:t>
    </dgm:pt>
    <dgm:pt modelId="{FD9D67C5-B718-5A4B-A547-4D20E23D6C87}" type="pres">
      <dgm:prSet presAssocID="{8EAEB2BA-896B-F248-9DD7-8CC20FD55F5D}" presName="Name0" presStyleCnt="0">
        <dgm:presLayoutVars>
          <dgm:dir/>
          <dgm:animLvl val="lvl"/>
          <dgm:resizeHandles val="exact"/>
        </dgm:presLayoutVars>
      </dgm:prSet>
      <dgm:spPr/>
    </dgm:pt>
    <dgm:pt modelId="{D3E056EC-062A-954F-9E2E-1F021CCE4AF3}" type="pres">
      <dgm:prSet presAssocID="{74D10697-AD29-A249-94B8-B7D82E34420A}" presName="parTxOnly" presStyleLbl="node1" presStyleIdx="0" presStyleCnt="3" custLinFactNeighborY="3734">
        <dgm:presLayoutVars>
          <dgm:chMax val="0"/>
          <dgm:chPref val="0"/>
          <dgm:bulletEnabled val="1"/>
        </dgm:presLayoutVars>
      </dgm:prSet>
      <dgm:spPr/>
    </dgm:pt>
    <dgm:pt modelId="{0F39BCE2-E77F-DF46-8845-A777D4826BCA}" type="pres">
      <dgm:prSet presAssocID="{5AB45FA4-CA00-C842-87EA-C19481460BB4}" presName="parTxOnlySpace" presStyleCnt="0"/>
      <dgm:spPr/>
    </dgm:pt>
    <dgm:pt modelId="{213A3774-9102-AA43-9A3D-099CAD111D86}" type="pres">
      <dgm:prSet presAssocID="{26831348-52F2-8440-814D-EB75D237AC86}" presName="parTxOnly" presStyleLbl="node1" presStyleIdx="1" presStyleCnt="3" custScaleX="201283" custScaleY="100000">
        <dgm:presLayoutVars>
          <dgm:chMax val="0"/>
          <dgm:chPref val="0"/>
          <dgm:bulletEnabled val="1"/>
        </dgm:presLayoutVars>
      </dgm:prSet>
      <dgm:spPr/>
    </dgm:pt>
    <dgm:pt modelId="{D0816919-4E1C-2A49-9B9A-B6A84786F646}" type="pres">
      <dgm:prSet presAssocID="{051B0BF4-F96D-EF4B-B78B-48E2DE4DFDE7}" presName="parTxOnlySpace" presStyleCnt="0"/>
      <dgm:spPr/>
    </dgm:pt>
    <dgm:pt modelId="{0581A5FD-DC18-0143-B083-AF3B72EB16CE}" type="pres">
      <dgm:prSet presAssocID="{30667EBE-97FA-0E43-A768-3B127016D07E}" presName="parTxOnly" presStyleLbl="node1" presStyleIdx="2" presStyleCnt="3">
        <dgm:presLayoutVars>
          <dgm:chMax val="0"/>
          <dgm:chPref val="0"/>
          <dgm:bulletEnabled val="1"/>
        </dgm:presLayoutVars>
      </dgm:prSet>
      <dgm:spPr/>
    </dgm:pt>
  </dgm:ptLst>
  <dgm:cxnLst>
    <dgm:cxn modelId="{9266401D-617F-FD49-9601-1FFEDCD49411}" type="presOf" srcId="{30667EBE-97FA-0E43-A768-3B127016D07E}" destId="{0581A5FD-DC18-0143-B083-AF3B72EB16CE}" srcOrd="0" destOrd="0" presId="urn:microsoft.com/office/officeart/2005/8/layout/chevron1"/>
    <dgm:cxn modelId="{B6A9611D-856D-3947-894B-4F4A31E91600}" type="presOf" srcId="{8EAEB2BA-896B-F248-9DD7-8CC20FD55F5D}" destId="{FD9D67C5-B718-5A4B-A547-4D20E23D6C87}" srcOrd="0" destOrd="0" presId="urn:microsoft.com/office/officeart/2005/8/layout/chevron1"/>
    <dgm:cxn modelId="{3ED7D45C-1BC1-7B45-8C57-83A10752C8E7}" srcId="{8EAEB2BA-896B-F248-9DD7-8CC20FD55F5D}" destId="{74D10697-AD29-A249-94B8-B7D82E34420A}" srcOrd="0" destOrd="0" parTransId="{E82F4B82-846C-AA46-97EB-58029A40911D}" sibTransId="{5AB45FA4-CA00-C842-87EA-C19481460BB4}"/>
    <dgm:cxn modelId="{65210748-7E72-5D4D-8C10-4169D2D4ED96}" srcId="{8EAEB2BA-896B-F248-9DD7-8CC20FD55F5D}" destId="{26831348-52F2-8440-814D-EB75D237AC86}" srcOrd="1" destOrd="0" parTransId="{8A66D324-0635-A242-B3B7-7DDE1D8AE451}" sibTransId="{051B0BF4-F96D-EF4B-B78B-48E2DE4DFDE7}"/>
    <dgm:cxn modelId="{C28A26D0-336E-0844-A747-D82625FB0EF3}" srcId="{8EAEB2BA-896B-F248-9DD7-8CC20FD55F5D}" destId="{30667EBE-97FA-0E43-A768-3B127016D07E}" srcOrd="2" destOrd="0" parTransId="{733CA0C7-3DE3-9F4C-A86A-569A9C8BD819}" sibTransId="{90EB76E6-CFB5-B14D-91BA-19EA36F4319C}"/>
    <dgm:cxn modelId="{94D5F0F0-DC76-E54F-B96E-98039829C2B7}" type="presOf" srcId="{74D10697-AD29-A249-94B8-B7D82E34420A}" destId="{D3E056EC-062A-954F-9E2E-1F021CCE4AF3}" srcOrd="0" destOrd="0" presId="urn:microsoft.com/office/officeart/2005/8/layout/chevron1"/>
    <dgm:cxn modelId="{167CB0F5-EA85-7242-8C1A-5877B84206F9}" type="presOf" srcId="{26831348-52F2-8440-814D-EB75D237AC86}" destId="{213A3774-9102-AA43-9A3D-099CAD111D86}" srcOrd="0" destOrd="0" presId="urn:microsoft.com/office/officeart/2005/8/layout/chevron1"/>
    <dgm:cxn modelId="{A70DF0F9-E2AD-B643-BEA7-4ED0F39907EC}" type="presParOf" srcId="{FD9D67C5-B718-5A4B-A547-4D20E23D6C87}" destId="{D3E056EC-062A-954F-9E2E-1F021CCE4AF3}" srcOrd="0" destOrd="0" presId="urn:microsoft.com/office/officeart/2005/8/layout/chevron1"/>
    <dgm:cxn modelId="{04F1EF73-B174-064A-B6E2-44290A203BBA}" type="presParOf" srcId="{FD9D67C5-B718-5A4B-A547-4D20E23D6C87}" destId="{0F39BCE2-E77F-DF46-8845-A777D4826BCA}" srcOrd="1" destOrd="0" presId="urn:microsoft.com/office/officeart/2005/8/layout/chevron1"/>
    <dgm:cxn modelId="{D33BD2E3-40E9-534C-B036-0308EB816A3D}" type="presParOf" srcId="{FD9D67C5-B718-5A4B-A547-4D20E23D6C87}" destId="{213A3774-9102-AA43-9A3D-099CAD111D86}" srcOrd="2" destOrd="0" presId="urn:microsoft.com/office/officeart/2005/8/layout/chevron1"/>
    <dgm:cxn modelId="{C4C4C2B1-597B-AB4B-90BA-98B5494F2D49}" type="presParOf" srcId="{FD9D67C5-B718-5A4B-A547-4D20E23D6C87}" destId="{D0816919-4E1C-2A49-9B9A-B6A84786F646}" srcOrd="3" destOrd="0" presId="urn:microsoft.com/office/officeart/2005/8/layout/chevron1"/>
    <dgm:cxn modelId="{2317BB92-E020-5A43-B8E1-EE611065002B}" type="presParOf" srcId="{FD9D67C5-B718-5A4B-A547-4D20E23D6C87}" destId="{0581A5FD-DC18-0143-B083-AF3B72EB16CE}" srcOrd="4"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520AB4-382B-402A-9CD5-97D27ECDB1B5}"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06D11642-C66A-414D-9283-7D6B97C9225A}">
      <dgm:prSet phldrT="[Text]"/>
      <dgm:spPr/>
      <dgm:t>
        <a:bodyPr/>
        <a:lstStyle/>
        <a:p>
          <a:r>
            <a:rPr lang="en-US" dirty="0"/>
            <a:t>Autopilot</a:t>
          </a:r>
        </a:p>
      </dgm:t>
    </dgm:pt>
    <dgm:pt modelId="{94D722D1-FB11-4D59-9D01-635ADB186E8B}" type="parTrans" cxnId="{73E5C36E-3F84-4702-A8E1-876272F06DF6}">
      <dgm:prSet/>
      <dgm:spPr/>
      <dgm:t>
        <a:bodyPr/>
        <a:lstStyle/>
        <a:p>
          <a:endParaRPr lang="en-US"/>
        </a:p>
      </dgm:t>
    </dgm:pt>
    <dgm:pt modelId="{90BF86F1-FB89-4FF7-A293-AAEBADB7722B}" type="sibTrans" cxnId="{73E5C36E-3F84-4702-A8E1-876272F06DF6}">
      <dgm:prSet/>
      <dgm:spPr/>
      <dgm:t>
        <a:bodyPr/>
        <a:lstStyle/>
        <a:p>
          <a:endParaRPr lang="en-US"/>
        </a:p>
      </dgm:t>
    </dgm:pt>
    <dgm:pt modelId="{F3741F5C-C492-4257-BC05-A54F953EFEB6}">
      <dgm:prSet phldrT="[Text]"/>
      <dgm:spPr/>
      <dgm:t>
        <a:bodyPr/>
        <a:lstStyle/>
        <a:p>
          <a:r>
            <a:rPr lang="en-US" dirty="0"/>
            <a:t>Purchase</a:t>
          </a:r>
        </a:p>
      </dgm:t>
    </dgm:pt>
    <dgm:pt modelId="{9534D19F-D35A-4F9F-B819-2E2BEDB1FB22}" type="parTrans" cxnId="{3EE7531D-88DD-4C6E-B688-340AE0639622}">
      <dgm:prSet/>
      <dgm:spPr/>
      <dgm:t>
        <a:bodyPr/>
        <a:lstStyle/>
        <a:p>
          <a:endParaRPr lang="en-US"/>
        </a:p>
      </dgm:t>
    </dgm:pt>
    <dgm:pt modelId="{08E7175F-9001-40E4-8F39-53B8DE34E5C4}" type="sibTrans" cxnId="{3EE7531D-88DD-4C6E-B688-340AE0639622}">
      <dgm:prSet/>
      <dgm:spPr/>
      <dgm:t>
        <a:bodyPr/>
        <a:lstStyle/>
        <a:p>
          <a:endParaRPr lang="en-US"/>
        </a:p>
      </dgm:t>
    </dgm:pt>
    <dgm:pt modelId="{4591E186-FE5B-48B9-AA9A-BC56BF787540}">
      <dgm:prSet phldrT="[Text]"/>
      <dgm:spPr/>
      <dgm:t>
        <a:bodyPr/>
        <a:lstStyle/>
        <a:p>
          <a:r>
            <a:rPr lang="en-US" dirty="0"/>
            <a:t>Fulfills/Deliver</a:t>
          </a:r>
        </a:p>
      </dgm:t>
    </dgm:pt>
    <dgm:pt modelId="{23EDFDEA-61C1-4C87-8C62-2CFF190CD28D}" type="parTrans" cxnId="{4A55C090-551B-41E3-A6BE-306C5FCDA593}">
      <dgm:prSet/>
      <dgm:spPr/>
      <dgm:t>
        <a:bodyPr/>
        <a:lstStyle/>
        <a:p>
          <a:endParaRPr lang="en-US"/>
        </a:p>
      </dgm:t>
    </dgm:pt>
    <dgm:pt modelId="{D6FFCCB1-9CF4-40FC-A987-467EAC62C310}" type="sibTrans" cxnId="{4A55C090-551B-41E3-A6BE-306C5FCDA593}">
      <dgm:prSet/>
      <dgm:spPr/>
      <dgm:t>
        <a:bodyPr/>
        <a:lstStyle/>
        <a:p>
          <a:endParaRPr lang="en-US"/>
        </a:p>
      </dgm:t>
    </dgm:pt>
    <dgm:pt modelId="{3BAB30F5-EBF2-4C42-9FE8-BFE3FD93A2CC}">
      <dgm:prSet phldrT="[Text]"/>
      <dgm:spPr/>
      <dgm:t>
        <a:bodyPr/>
        <a:lstStyle/>
        <a:p>
          <a:r>
            <a:rPr lang="en-US" dirty="0"/>
            <a:t>Configure Service</a:t>
          </a:r>
        </a:p>
      </dgm:t>
    </dgm:pt>
    <dgm:pt modelId="{CFA58488-BC76-4402-82A6-7D5C4D8C44C4}" type="parTrans" cxnId="{345E9EE7-94ED-4262-945B-F6310FF3235F}">
      <dgm:prSet/>
      <dgm:spPr/>
      <dgm:t>
        <a:bodyPr/>
        <a:lstStyle/>
        <a:p>
          <a:endParaRPr lang="en-US"/>
        </a:p>
      </dgm:t>
    </dgm:pt>
    <dgm:pt modelId="{8B0F9A02-6C74-46E9-89CA-EC81D6ADDD9D}" type="sibTrans" cxnId="{345E9EE7-94ED-4262-945B-F6310FF3235F}">
      <dgm:prSet/>
      <dgm:spPr/>
      <dgm:t>
        <a:bodyPr/>
        <a:lstStyle/>
        <a:p>
          <a:endParaRPr lang="en-US"/>
        </a:p>
      </dgm:t>
    </dgm:pt>
    <dgm:pt modelId="{42574C4E-1DFF-4DCA-92A8-1C06A8B79A04}">
      <dgm:prSet phldrT="[Text]"/>
      <dgm:spPr/>
      <dgm:t>
        <a:bodyPr/>
        <a:lstStyle/>
        <a:p>
          <a:r>
            <a:rPr lang="en-US" dirty="0"/>
            <a:t>Distribute</a:t>
          </a:r>
        </a:p>
      </dgm:t>
    </dgm:pt>
    <dgm:pt modelId="{D5DCE6A5-120F-4CF6-A5F7-C1D348CB4B49}" type="parTrans" cxnId="{9813A6C7-0A71-4910-B5E5-8FA0724CB954}">
      <dgm:prSet/>
      <dgm:spPr/>
      <dgm:t>
        <a:bodyPr/>
        <a:lstStyle/>
        <a:p>
          <a:endParaRPr lang="en-US"/>
        </a:p>
      </dgm:t>
    </dgm:pt>
    <dgm:pt modelId="{0B8B7F8D-DB36-462D-8123-ED9D90895B73}" type="sibTrans" cxnId="{9813A6C7-0A71-4910-B5E5-8FA0724CB954}">
      <dgm:prSet/>
      <dgm:spPr/>
      <dgm:t>
        <a:bodyPr/>
        <a:lstStyle/>
        <a:p>
          <a:endParaRPr lang="en-US"/>
        </a:p>
      </dgm:t>
    </dgm:pt>
    <dgm:pt modelId="{6E85AF8A-C5E2-4469-94C9-AF2B19CF9253}">
      <dgm:prSet/>
      <dgm:spPr/>
      <dgm:t>
        <a:bodyPr/>
        <a:lstStyle/>
        <a:p>
          <a:r>
            <a:rPr lang="en-US" dirty="0"/>
            <a:t>Enroll</a:t>
          </a:r>
        </a:p>
      </dgm:t>
    </dgm:pt>
    <dgm:pt modelId="{56CD3413-B92D-4F8E-943E-FCEB4652C29F}" type="parTrans" cxnId="{E074F14B-E34E-4422-916B-565A09628301}">
      <dgm:prSet/>
      <dgm:spPr/>
      <dgm:t>
        <a:bodyPr/>
        <a:lstStyle/>
        <a:p>
          <a:endParaRPr lang="en-US"/>
        </a:p>
      </dgm:t>
    </dgm:pt>
    <dgm:pt modelId="{C0079A43-603E-4ADA-982B-93FBC4A288B8}" type="sibTrans" cxnId="{E074F14B-E34E-4422-916B-565A09628301}">
      <dgm:prSet/>
      <dgm:spPr/>
      <dgm:t>
        <a:bodyPr/>
        <a:lstStyle/>
        <a:p>
          <a:endParaRPr lang="en-US"/>
        </a:p>
      </dgm:t>
    </dgm:pt>
    <dgm:pt modelId="{8A63ED6F-156F-49F7-813A-49922F2814C0}">
      <dgm:prSet/>
      <dgm:spPr/>
      <dgm:t>
        <a:bodyPr/>
        <a:lstStyle/>
        <a:p>
          <a:r>
            <a:rPr lang="en-US" dirty="0"/>
            <a:t>Reset</a:t>
          </a:r>
        </a:p>
      </dgm:t>
    </dgm:pt>
    <dgm:pt modelId="{7BF5938E-F303-41DE-B495-9FE294108270}" type="parTrans" cxnId="{DBFEBCA3-A1F6-42BE-9305-7959E643DB5E}">
      <dgm:prSet/>
      <dgm:spPr/>
      <dgm:t>
        <a:bodyPr/>
        <a:lstStyle/>
        <a:p>
          <a:endParaRPr lang="en-US"/>
        </a:p>
      </dgm:t>
    </dgm:pt>
    <dgm:pt modelId="{0200F8AC-A474-4794-A549-25E8191C39EF}" type="sibTrans" cxnId="{DBFEBCA3-A1F6-42BE-9305-7959E643DB5E}">
      <dgm:prSet/>
      <dgm:spPr/>
      <dgm:t>
        <a:bodyPr/>
        <a:lstStyle/>
        <a:p>
          <a:endParaRPr lang="en-US"/>
        </a:p>
      </dgm:t>
    </dgm:pt>
    <dgm:pt modelId="{8C4A54DC-F989-4EFB-8A3D-99B1D66D243B}" type="pres">
      <dgm:prSet presAssocID="{DD520AB4-382B-402A-9CD5-97D27ECDB1B5}" presName="Name0" presStyleCnt="0">
        <dgm:presLayoutVars>
          <dgm:chMax val="1"/>
          <dgm:chPref val="1"/>
          <dgm:dir/>
          <dgm:animOne val="branch"/>
          <dgm:animLvl val="lvl"/>
        </dgm:presLayoutVars>
      </dgm:prSet>
      <dgm:spPr/>
    </dgm:pt>
    <dgm:pt modelId="{A12A87E7-3428-40C0-8B1C-FB4498D9165A}" type="pres">
      <dgm:prSet presAssocID="{06D11642-C66A-414D-9283-7D6B97C9225A}" presName="Parent" presStyleLbl="node0" presStyleIdx="0" presStyleCnt="1">
        <dgm:presLayoutVars>
          <dgm:chMax val="6"/>
          <dgm:chPref val="6"/>
        </dgm:presLayoutVars>
      </dgm:prSet>
      <dgm:spPr/>
    </dgm:pt>
    <dgm:pt modelId="{E4B9D8EB-F611-4FD7-9C13-D4074D528EE8}" type="pres">
      <dgm:prSet presAssocID="{F3741F5C-C492-4257-BC05-A54F953EFEB6}" presName="Accent1" presStyleCnt="0"/>
      <dgm:spPr/>
    </dgm:pt>
    <dgm:pt modelId="{94CB476E-D1D9-42D6-8CF8-7A3093AB51A7}" type="pres">
      <dgm:prSet presAssocID="{F3741F5C-C492-4257-BC05-A54F953EFEB6}" presName="Accent" presStyleLbl="bgShp" presStyleIdx="0" presStyleCnt="6"/>
      <dgm:spPr/>
    </dgm:pt>
    <dgm:pt modelId="{AC8E330C-5523-41F1-B984-6BDE0152446F}" type="pres">
      <dgm:prSet presAssocID="{F3741F5C-C492-4257-BC05-A54F953EFEB6}" presName="Child1" presStyleLbl="node1" presStyleIdx="0" presStyleCnt="6">
        <dgm:presLayoutVars>
          <dgm:chMax val="0"/>
          <dgm:chPref val="0"/>
          <dgm:bulletEnabled val="1"/>
        </dgm:presLayoutVars>
      </dgm:prSet>
      <dgm:spPr/>
    </dgm:pt>
    <dgm:pt modelId="{3E7EABB4-B812-4318-9AD8-B0A2124A28AF}" type="pres">
      <dgm:prSet presAssocID="{4591E186-FE5B-48B9-AA9A-BC56BF787540}" presName="Accent2" presStyleCnt="0"/>
      <dgm:spPr/>
    </dgm:pt>
    <dgm:pt modelId="{E7C10CDB-02F2-4A6F-B22A-1980393F80BB}" type="pres">
      <dgm:prSet presAssocID="{4591E186-FE5B-48B9-AA9A-BC56BF787540}" presName="Accent" presStyleLbl="bgShp" presStyleIdx="1" presStyleCnt="6"/>
      <dgm:spPr/>
    </dgm:pt>
    <dgm:pt modelId="{2759E0B5-E671-44E6-9BC7-641F5316EFDD}" type="pres">
      <dgm:prSet presAssocID="{4591E186-FE5B-48B9-AA9A-BC56BF787540}" presName="Child2" presStyleLbl="node1" presStyleIdx="1" presStyleCnt="6">
        <dgm:presLayoutVars>
          <dgm:chMax val="0"/>
          <dgm:chPref val="0"/>
          <dgm:bulletEnabled val="1"/>
        </dgm:presLayoutVars>
      </dgm:prSet>
      <dgm:spPr/>
    </dgm:pt>
    <dgm:pt modelId="{81FCB598-8823-4E74-951C-7B1BFB96F414}" type="pres">
      <dgm:prSet presAssocID="{3BAB30F5-EBF2-4C42-9FE8-BFE3FD93A2CC}" presName="Accent3" presStyleCnt="0"/>
      <dgm:spPr/>
    </dgm:pt>
    <dgm:pt modelId="{40EDB3A8-8B8C-4B8B-85D6-175D8764E23D}" type="pres">
      <dgm:prSet presAssocID="{3BAB30F5-EBF2-4C42-9FE8-BFE3FD93A2CC}" presName="Accent" presStyleLbl="bgShp" presStyleIdx="2" presStyleCnt="6"/>
      <dgm:spPr/>
    </dgm:pt>
    <dgm:pt modelId="{1CF756CB-8474-402E-84CA-22ED991D8660}" type="pres">
      <dgm:prSet presAssocID="{3BAB30F5-EBF2-4C42-9FE8-BFE3FD93A2CC}" presName="Child3" presStyleLbl="node1" presStyleIdx="2" presStyleCnt="6">
        <dgm:presLayoutVars>
          <dgm:chMax val="0"/>
          <dgm:chPref val="0"/>
          <dgm:bulletEnabled val="1"/>
        </dgm:presLayoutVars>
      </dgm:prSet>
      <dgm:spPr/>
    </dgm:pt>
    <dgm:pt modelId="{C60FE229-53D8-443A-9A4C-2AA472661622}" type="pres">
      <dgm:prSet presAssocID="{42574C4E-1DFF-4DCA-92A8-1C06A8B79A04}" presName="Accent4" presStyleCnt="0"/>
      <dgm:spPr/>
    </dgm:pt>
    <dgm:pt modelId="{85991BC8-2A15-4D23-9870-D4D3604FB44D}" type="pres">
      <dgm:prSet presAssocID="{42574C4E-1DFF-4DCA-92A8-1C06A8B79A04}" presName="Accent" presStyleLbl="bgShp" presStyleIdx="3" presStyleCnt="6"/>
      <dgm:spPr/>
    </dgm:pt>
    <dgm:pt modelId="{27BC8F5A-37FC-43D8-A438-F8DA13D2DCF5}" type="pres">
      <dgm:prSet presAssocID="{42574C4E-1DFF-4DCA-92A8-1C06A8B79A04}" presName="Child4" presStyleLbl="node1" presStyleIdx="3" presStyleCnt="6">
        <dgm:presLayoutVars>
          <dgm:chMax val="0"/>
          <dgm:chPref val="0"/>
          <dgm:bulletEnabled val="1"/>
        </dgm:presLayoutVars>
      </dgm:prSet>
      <dgm:spPr/>
    </dgm:pt>
    <dgm:pt modelId="{FD0DF245-758C-4C24-B328-70B14C21927F}" type="pres">
      <dgm:prSet presAssocID="{6E85AF8A-C5E2-4469-94C9-AF2B19CF9253}" presName="Accent5" presStyleCnt="0"/>
      <dgm:spPr/>
    </dgm:pt>
    <dgm:pt modelId="{AC2C7313-3FD1-4175-9996-AF0242F5D739}" type="pres">
      <dgm:prSet presAssocID="{6E85AF8A-C5E2-4469-94C9-AF2B19CF9253}" presName="Accent" presStyleLbl="bgShp" presStyleIdx="4" presStyleCnt="6"/>
      <dgm:spPr/>
    </dgm:pt>
    <dgm:pt modelId="{1D2398AA-C29B-430A-9538-481A6CFB111C}" type="pres">
      <dgm:prSet presAssocID="{6E85AF8A-C5E2-4469-94C9-AF2B19CF9253}" presName="Child5" presStyleLbl="node1" presStyleIdx="4" presStyleCnt="6">
        <dgm:presLayoutVars>
          <dgm:chMax val="0"/>
          <dgm:chPref val="0"/>
          <dgm:bulletEnabled val="1"/>
        </dgm:presLayoutVars>
      </dgm:prSet>
      <dgm:spPr/>
    </dgm:pt>
    <dgm:pt modelId="{4CE44098-DDEE-477D-9D95-43BAA2CAE87A}" type="pres">
      <dgm:prSet presAssocID="{8A63ED6F-156F-49F7-813A-49922F2814C0}" presName="Accent6" presStyleCnt="0"/>
      <dgm:spPr/>
    </dgm:pt>
    <dgm:pt modelId="{8AA98F72-8218-4EBF-8881-AC1AB7950EF7}" type="pres">
      <dgm:prSet presAssocID="{8A63ED6F-156F-49F7-813A-49922F2814C0}" presName="Accent" presStyleLbl="bgShp" presStyleIdx="5" presStyleCnt="6"/>
      <dgm:spPr/>
    </dgm:pt>
    <dgm:pt modelId="{2ADF1E30-1744-406D-9A57-55D782C026CC}" type="pres">
      <dgm:prSet presAssocID="{8A63ED6F-156F-49F7-813A-49922F2814C0}" presName="Child6" presStyleLbl="node1" presStyleIdx="5" presStyleCnt="6">
        <dgm:presLayoutVars>
          <dgm:chMax val="0"/>
          <dgm:chPref val="0"/>
          <dgm:bulletEnabled val="1"/>
        </dgm:presLayoutVars>
      </dgm:prSet>
      <dgm:spPr/>
    </dgm:pt>
  </dgm:ptLst>
  <dgm:cxnLst>
    <dgm:cxn modelId="{962AD61B-AFB8-4BD0-8E6A-94981B51B12B}" type="presOf" srcId="{8A63ED6F-156F-49F7-813A-49922F2814C0}" destId="{2ADF1E30-1744-406D-9A57-55D782C026CC}" srcOrd="0" destOrd="0" presId="urn:microsoft.com/office/officeart/2011/layout/HexagonRadial"/>
    <dgm:cxn modelId="{3EE7531D-88DD-4C6E-B688-340AE0639622}" srcId="{06D11642-C66A-414D-9283-7D6B97C9225A}" destId="{F3741F5C-C492-4257-BC05-A54F953EFEB6}" srcOrd="0" destOrd="0" parTransId="{9534D19F-D35A-4F9F-B819-2E2BEDB1FB22}" sibTransId="{08E7175F-9001-40E4-8F39-53B8DE34E5C4}"/>
    <dgm:cxn modelId="{FE765E25-C9EA-4068-AB40-221EA175A1A7}" type="presOf" srcId="{06D11642-C66A-414D-9283-7D6B97C9225A}" destId="{A12A87E7-3428-40C0-8B1C-FB4498D9165A}" srcOrd="0" destOrd="0" presId="urn:microsoft.com/office/officeart/2011/layout/HexagonRadial"/>
    <dgm:cxn modelId="{2CC76569-DE8D-47AF-9991-F8B0D70AEF1B}" type="presOf" srcId="{DD520AB4-382B-402A-9CD5-97D27ECDB1B5}" destId="{8C4A54DC-F989-4EFB-8A3D-99B1D66D243B}" srcOrd="0" destOrd="0" presId="urn:microsoft.com/office/officeart/2011/layout/HexagonRadial"/>
    <dgm:cxn modelId="{E074F14B-E34E-4422-916B-565A09628301}" srcId="{06D11642-C66A-414D-9283-7D6B97C9225A}" destId="{6E85AF8A-C5E2-4469-94C9-AF2B19CF9253}" srcOrd="4" destOrd="0" parTransId="{56CD3413-B92D-4F8E-943E-FCEB4652C29F}" sibTransId="{C0079A43-603E-4ADA-982B-93FBC4A288B8}"/>
    <dgm:cxn modelId="{73E5C36E-3F84-4702-A8E1-876272F06DF6}" srcId="{DD520AB4-382B-402A-9CD5-97D27ECDB1B5}" destId="{06D11642-C66A-414D-9283-7D6B97C9225A}" srcOrd="0" destOrd="0" parTransId="{94D722D1-FB11-4D59-9D01-635ADB186E8B}" sibTransId="{90BF86F1-FB89-4FF7-A293-AAEBADB7722B}"/>
    <dgm:cxn modelId="{56553A4F-76AE-4C7A-B4E0-1E77B6D7004C}" type="presOf" srcId="{6E85AF8A-C5E2-4469-94C9-AF2B19CF9253}" destId="{1D2398AA-C29B-430A-9538-481A6CFB111C}" srcOrd="0" destOrd="0" presId="urn:microsoft.com/office/officeart/2011/layout/HexagonRadial"/>
    <dgm:cxn modelId="{BD15E16F-7F45-44C4-9BB3-A528111F6827}" type="presOf" srcId="{3BAB30F5-EBF2-4C42-9FE8-BFE3FD93A2CC}" destId="{1CF756CB-8474-402E-84CA-22ED991D8660}" srcOrd="0" destOrd="0" presId="urn:microsoft.com/office/officeart/2011/layout/HexagonRadial"/>
    <dgm:cxn modelId="{5F2F9389-B294-42A2-A916-2C93B8606013}" type="presOf" srcId="{4591E186-FE5B-48B9-AA9A-BC56BF787540}" destId="{2759E0B5-E671-44E6-9BC7-641F5316EFDD}" srcOrd="0" destOrd="0" presId="urn:microsoft.com/office/officeart/2011/layout/HexagonRadial"/>
    <dgm:cxn modelId="{4A55C090-551B-41E3-A6BE-306C5FCDA593}" srcId="{06D11642-C66A-414D-9283-7D6B97C9225A}" destId="{4591E186-FE5B-48B9-AA9A-BC56BF787540}" srcOrd="1" destOrd="0" parTransId="{23EDFDEA-61C1-4C87-8C62-2CFF190CD28D}" sibTransId="{D6FFCCB1-9CF4-40FC-A987-467EAC62C310}"/>
    <dgm:cxn modelId="{9E7AA899-E70D-42F1-A03F-189AAC393D9E}" type="presOf" srcId="{F3741F5C-C492-4257-BC05-A54F953EFEB6}" destId="{AC8E330C-5523-41F1-B984-6BDE0152446F}" srcOrd="0" destOrd="0" presId="urn:microsoft.com/office/officeart/2011/layout/HexagonRadial"/>
    <dgm:cxn modelId="{DBFEBCA3-A1F6-42BE-9305-7959E643DB5E}" srcId="{06D11642-C66A-414D-9283-7D6B97C9225A}" destId="{8A63ED6F-156F-49F7-813A-49922F2814C0}" srcOrd="5" destOrd="0" parTransId="{7BF5938E-F303-41DE-B495-9FE294108270}" sibTransId="{0200F8AC-A474-4794-A549-25E8191C39EF}"/>
    <dgm:cxn modelId="{1A69D0C3-67A8-4B85-A4E3-DFA33CEE8CAC}" type="presOf" srcId="{42574C4E-1DFF-4DCA-92A8-1C06A8B79A04}" destId="{27BC8F5A-37FC-43D8-A438-F8DA13D2DCF5}" srcOrd="0" destOrd="0" presId="urn:microsoft.com/office/officeart/2011/layout/HexagonRadial"/>
    <dgm:cxn modelId="{9813A6C7-0A71-4910-B5E5-8FA0724CB954}" srcId="{06D11642-C66A-414D-9283-7D6B97C9225A}" destId="{42574C4E-1DFF-4DCA-92A8-1C06A8B79A04}" srcOrd="3" destOrd="0" parTransId="{D5DCE6A5-120F-4CF6-A5F7-C1D348CB4B49}" sibTransId="{0B8B7F8D-DB36-462D-8123-ED9D90895B73}"/>
    <dgm:cxn modelId="{345E9EE7-94ED-4262-945B-F6310FF3235F}" srcId="{06D11642-C66A-414D-9283-7D6B97C9225A}" destId="{3BAB30F5-EBF2-4C42-9FE8-BFE3FD93A2CC}" srcOrd="2" destOrd="0" parTransId="{CFA58488-BC76-4402-82A6-7D5C4D8C44C4}" sibTransId="{8B0F9A02-6C74-46E9-89CA-EC81D6ADDD9D}"/>
    <dgm:cxn modelId="{55CC28B6-EB3D-4A0A-A949-0E05C41E6C2C}" type="presParOf" srcId="{8C4A54DC-F989-4EFB-8A3D-99B1D66D243B}" destId="{A12A87E7-3428-40C0-8B1C-FB4498D9165A}" srcOrd="0" destOrd="0" presId="urn:microsoft.com/office/officeart/2011/layout/HexagonRadial"/>
    <dgm:cxn modelId="{0BB2D737-13A0-426D-9239-EA007C1AC939}" type="presParOf" srcId="{8C4A54DC-F989-4EFB-8A3D-99B1D66D243B}" destId="{E4B9D8EB-F611-4FD7-9C13-D4074D528EE8}" srcOrd="1" destOrd="0" presId="urn:microsoft.com/office/officeart/2011/layout/HexagonRadial"/>
    <dgm:cxn modelId="{C149BB6A-185C-484E-A952-00870554A1F0}" type="presParOf" srcId="{E4B9D8EB-F611-4FD7-9C13-D4074D528EE8}" destId="{94CB476E-D1D9-42D6-8CF8-7A3093AB51A7}" srcOrd="0" destOrd="0" presId="urn:microsoft.com/office/officeart/2011/layout/HexagonRadial"/>
    <dgm:cxn modelId="{6A4F39F1-3724-494A-AC4E-F3B95C84AFA8}" type="presParOf" srcId="{8C4A54DC-F989-4EFB-8A3D-99B1D66D243B}" destId="{AC8E330C-5523-41F1-B984-6BDE0152446F}" srcOrd="2" destOrd="0" presId="urn:microsoft.com/office/officeart/2011/layout/HexagonRadial"/>
    <dgm:cxn modelId="{9C7F54F4-6369-405C-8F04-73F323A506B6}" type="presParOf" srcId="{8C4A54DC-F989-4EFB-8A3D-99B1D66D243B}" destId="{3E7EABB4-B812-4318-9AD8-B0A2124A28AF}" srcOrd="3" destOrd="0" presId="urn:microsoft.com/office/officeart/2011/layout/HexagonRadial"/>
    <dgm:cxn modelId="{C37E3990-1046-442F-9CD3-79C01FC8E450}" type="presParOf" srcId="{3E7EABB4-B812-4318-9AD8-B0A2124A28AF}" destId="{E7C10CDB-02F2-4A6F-B22A-1980393F80BB}" srcOrd="0" destOrd="0" presId="urn:microsoft.com/office/officeart/2011/layout/HexagonRadial"/>
    <dgm:cxn modelId="{88CD4F1B-9890-41D7-891F-524D5D1F56F8}" type="presParOf" srcId="{8C4A54DC-F989-4EFB-8A3D-99B1D66D243B}" destId="{2759E0B5-E671-44E6-9BC7-641F5316EFDD}" srcOrd="4" destOrd="0" presId="urn:microsoft.com/office/officeart/2011/layout/HexagonRadial"/>
    <dgm:cxn modelId="{7BDF9A9C-CAE1-4591-946F-4793061C2131}" type="presParOf" srcId="{8C4A54DC-F989-4EFB-8A3D-99B1D66D243B}" destId="{81FCB598-8823-4E74-951C-7B1BFB96F414}" srcOrd="5" destOrd="0" presId="urn:microsoft.com/office/officeart/2011/layout/HexagonRadial"/>
    <dgm:cxn modelId="{821E9D55-986A-45E2-81A2-87BEE1FDDF52}" type="presParOf" srcId="{81FCB598-8823-4E74-951C-7B1BFB96F414}" destId="{40EDB3A8-8B8C-4B8B-85D6-175D8764E23D}" srcOrd="0" destOrd="0" presId="urn:microsoft.com/office/officeart/2011/layout/HexagonRadial"/>
    <dgm:cxn modelId="{66DF3F8F-2659-4EC5-AC29-614D3981E112}" type="presParOf" srcId="{8C4A54DC-F989-4EFB-8A3D-99B1D66D243B}" destId="{1CF756CB-8474-402E-84CA-22ED991D8660}" srcOrd="6" destOrd="0" presId="urn:microsoft.com/office/officeart/2011/layout/HexagonRadial"/>
    <dgm:cxn modelId="{E636AD77-1864-443D-BC7B-DCF99D028966}" type="presParOf" srcId="{8C4A54DC-F989-4EFB-8A3D-99B1D66D243B}" destId="{C60FE229-53D8-443A-9A4C-2AA472661622}" srcOrd="7" destOrd="0" presId="urn:microsoft.com/office/officeart/2011/layout/HexagonRadial"/>
    <dgm:cxn modelId="{D10FA640-0DD0-4C74-9BE7-980ED38BC398}" type="presParOf" srcId="{C60FE229-53D8-443A-9A4C-2AA472661622}" destId="{85991BC8-2A15-4D23-9870-D4D3604FB44D}" srcOrd="0" destOrd="0" presId="urn:microsoft.com/office/officeart/2011/layout/HexagonRadial"/>
    <dgm:cxn modelId="{1A7C7781-BC21-4CCA-A8CF-B357658295ED}" type="presParOf" srcId="{8C4A54DC-F989-4EFB-8A3D-99B1D66D243B}" destId="{27BC8F5A-37FC-43D8-A438-F8DA13D2DCF5}" srcOrd="8" destOrd="0" presId="urn:microsoft.com/office/officeart/2011/layout/HexagonRadial"/>
    <dgm:cxn modelId="{7E5BBEC5-7ACC-4199-994C-A1C840C60E38}" type="presParOf" srcId="{8C4A54DC-F989-4EFB-8A3D-99B1D66D243B}" destId="{FD0DF245-758C-4C24-B328-70B14C21927F}" srcOrd="9" destOrd="0" presId="urn:microsoft.com/office/officeart/2011/layout/HexagonRadial"/>
    <dgm:cxn modelId="{978CBCCC-F043-4928-96AF-655DDEFF7E4D}" type="presParOf" srcId="{FD0DF245-758C-4C24-B328-70B14C21927F}" destId="{AC2C7313-3FD1-4175-9996-AF0242F5D739}" srcOrd="0" destOrd="0" presId="urn:microsoft.com/office/officeart/2011/layout/HexagonRadial"/>
    <dgm:cxn modelId="{1C734945-5685-4F7E-957F-508CDF4CFCBD}" type="presParOf" srcId="{8C4A54DC-F989-4EFB-8A3D-99B1D66D243B}" destId="{1D2398AA-C29B-430A-9538-481A6CFB111C}" srcOrd="10" destOrd="0" presId="urn:microsoft.com/office/officeart/2011/layout/HexagonRadial"/>
    <dgm:cxn modelId="{DABECED6-DD29-4638-80BB-55526383DDBA}" type="presParOf" srcId="{8C4A54DC-F989-4EFB-8A3D-99B1D66D243B}" destId="{4CE44098-DDEE-477D-9D95-43BAA2CAE87A}" srcOrd="11" destOrd="0" presId="urn:microsoft.com/office/officeart/2011/layout/HexagonRadial"/>
    <dgm:cxn modelId="{7560ABA9-C964-4E57-A5A2-A465C232C83E}" type="presParOf" srcId="{4CE44098-DDEE-477D-9D95-43BAA2CAE87A}" destId="{8AA98F72-8218-4EBF-8881-AC1AB7950EF7}" srcOrd="0" destOrd="0" presId="urn:microsoft.com/office/officeart/2011/layout/HexagonRadial"/>
    <dgm:cxn modelId="{87A5A308-C0B6-4C84-B232-FE78539DAEBF}" type="presParOf" srcId="{8C4A54DC-F989-4EFB-8A3D-99B1D66D243B}" destId="{2ADF1E30-1744-406D-9A57-55D782C026CC}"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A6AE9F-D512-4C2F-A1C3-30D99C7FF65D}" type="doc">
      <dgm:prSet loTypeId="urn:microsoft.com/office/officeart/2018/5/layout/IconCircleLabel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C8E3DFCA-5E0B-4C26-BEB9-50B78C3920BB}">
      <dgm:prSet/>
      <dgm:spPr/>
      <dgm:t>
        <a:bodyPr/>
        <a:lstStyle/>
        <a:p>
          <a:pPr>
            <a:lnSpc>
              <a:spcPct val="100000"/>
            </a:lnSpc>
            <a:defRPr cap="all"/>
          </a:pPr>
          <a:r>
            <a:rPr lang="en-US" dirty="0"/>
            <a:t>Continue your Intune for Education training journey</a:t>
          </a:r>
        </a:p>
      </dgm:t>
    </dgm:pt>
    <dgm:pt modelId="{86789C25-1141-41FD-B877-E316296AC810}" type="parTrans" cxnId="{CBE9FE0D-513C-4E51-A473-CEBBF6B07D36}">
      <dgm:prSet/>
      <dgm:spPr/>
      <dgm:t>
        <a:bodyPr/>
        <a:lstStyle/>
        <a:p>
          <a:endParaRPr lang="en-US"/>
        </a:p>
      </dgm:t>
    </dgm:pt>
    <dgm:pt modelId="{F9326716-1A68-487A-9FC5-F2B10D972C14}" type="sibTrans" cxnId="{CBE9FE0D-513C-4E51-A473-CEBBF6B07D36}">
      <dgm:prSet/>
      <dgm:spPr/>
      <dgm:t>
        <a:bodyPr/>
        <a:lstStyle/>
        <a:p>
          <a:endParaRPr lang="en-US"/>
        </a:p>
      </dgm:t>
    </dgm:pt>
    <dgm:pt modelId="{1F453DDC-829B-4921-B1B5-A3D14702C105}">
      <dgm:prSet/>
      <dgm:spPr/>
      <dgm:t>
        <a:bodyPr/>
        <a:lstStyle/>
        <a:p>
          <a:pPr>
            <a:lnSpc>
              <a:spcPct val="100000"/>
            </a:lnSpc>
            <a:defRPr cap="all"/>
          </a:pPr>
          <a:r>
            <a:rPr lang="en-US" dirty="0"/>
            <a:t>Leverage available resources</a:t>
          </a:r>
        </a:p>
      </dgm:t>
    </dgm:pt>
    <dgm:pt modelId="{D633C189-F41F-4CF0-9345-78CE1CFAFFB5}" type="parTrans" cxnId="{F01B65B4-7584-4448-95E0-1EAF230F8532}">
      <dgm:prSet/>
      <dgm:spPr/>
      <dgm:t>
        <a:bodyPr/>
        <a:lstStyle/>
        <a:p>
          <a:endParaRPr lang="en-US"/>
        </a:p>
      </dgm:t>
    </dgm:pt>
    <dgm:pt modelId="{FAF1F0A1-63CC-42A5-9B28-06BA4E739E33}" type="sibTrans" cxnId="{F01B65B4-7584-4448-95E0-1EAF230F8532}">
      <dgm:prSet/>
      <dgm:spPr/>
      <dgm:t>
        <a:bodyPr/>
        <a:lstStyle/>
        <a:p>
          <a:endParaRPr lang="en-US"/>
        </a:p>
      </dgm:t>
    </dgm:pt>
    <dgm:pt modelId="{F262EA3B-3EE2-4868-97C6-0CBDEC82C548}">
      <dgm:prSet/>
      <dgm:spPr/>
      <dgm:t>
        <a:bodyPr/>
        <a:lstStyle/>
        <a:p>
          <a:pPr>
            <a:lnSpc>
              <a:spcPct val="100000"/>
            </a:lnSpc>
            <a:defRPr cap="all"/>
          </a:pPr>
          <a:r>
            <a:rPr lang="en-US" dirty="0"/>
            <a:t>Continue to provide feedback about our solution</a:t>
          </a:r>
        </a:p>
      </dgm:t>
    </dgm:pt>
    <dgm:pt modelId="{C5E7CA6C-8C1D-4BBB-9BA9-205AB5D4069D}" type="parTrans" cxnId="{1625C6C7-58B0-4BAC-ABD0-BF4558742873}">
      <dgm:prSet/>
      <dgm:spPr/>
      <dgm:t>
        <a:bodyPr/>
        <a:lstStyle/>
        <a:p>
          <a:endParaRPr lang="en-US"/>
        </a:p>
      </dgm:t>
    </dgm:pt>
    <dgm:pt modelId="{B5657849-CD1E-4B89-83CA-AC43586143B0}" type="sibTrans" cxnId="{1625C6C7-58B0-4BAC-ABD0-BF4558742873}">
      <dgm:prSet/>
      <dgm:spPr/>
      <dgm:t>
        <a:bodyPr/>
        <a:lstStyle/>
        <a:p>
          <a:endParaRPr lang="en-US"/>
        </a:p>
      </dgm:t>
    </dgm:pt>
    <dgm:pt modelId="{3F7CF0BE-DCDF-499B-9408-D1677D1DD6C2}">
      <dgm:prSet/>
      <dgm:spPr/>
      <dgm:t>
        <a:bodyPr/>
        <a:lstStyle/>
        <a:p>
          <a:pPr>
            <a:lnSpc>
              <a:spcPct val="100000"/>
            </a:lnSpc>
            <a:defRPr cap="all"/>
          </a:pPr>
          <a:r>
            <a:rPr lang="en-US" dirty="0"/>
            <a:t>Thank you for attending this workshop!</a:t>
          </a:r>
        </a:p>
      </dgm:t>
    </dgm:pt>
    <dgm:pt modelId="{5D21F76D-433B-49FF-B328-52BD41EF1E2E}" type="parTrans" cxnId="{118B8536-244A-4658-A27D-86D6615702FD}">
      <dgm:prSet/>
      <dgm:spPr/>
      <dgm:t>
        <a:bodyPr/>
        <a:lstStyle/>
        <a:p>
          <a:endParaRPr lang="en-US"/>
        </a:p>
      </dgm:t>
    </dgm:pt>
    <dgm:pt modelId="{66B9644B-F7DF-4B98-B7EC-C86154DBD254}" type="sibTrans" cxnId="{118B8536-244A-4658-A27D-86D6615702FD}">
      <dgm:prSet/>
      <dgm:spPr/>
      <dgm:t>
        <a:bodyPr/>
        <a:lstStyle/>
        <a:p>
          <a:endParaRPr lang="en-US"/>
        </a:p>
      </dgm:t>
    </dgm:pt>
    <dgm:pt modelId="{0F953F0F-4567-44E4-B5FE-B5193A897C10}" type="pres">
      <dgm:prSet presAssocID="{2BA6AE9F-D512-4C2F-A1C3-30D99C7FF65D}" presName="root" presStyleCnt="0">
        <dgm:presLayoutVars>
          <dgm:dir/>
          <dgm:resizeHandles val="exact"/>
        </dgm:presLayoutVars>
      </dgm:prSet>
      <dgm:spPr/>
    </dgm:pt>
    <dgm:pt modelId="{DAADF20F-5133-4246-871D-81FEBD2170DE}" type="pres">
      <dgm:prSet presAssocID="{C8E3DFCA-5E0B-4C26-BEB9-50B78C3920BB}" presName="compNode" presStyleCnt="0"/>
      <dgm:spPr/>
    </dgm:pt>
    <dgm:pt modelId="{38B1292D-79C3-4C93-8F48-9961A8278035}" type="pres">
      <dgm:prSet presAssocID="{C8E3DFCA-5E0B-4C26-BEB9-50B78C3920BB}" presName="iconBgRect" presStyleLbl="bgShp" presStyleIdx="0" presStyleCnt="4"/>
      <dgm:spPr/>
    </dgm:pt>
    <dgm:pt modelId="{3D80CDFA-D904-4D6C-9014-6C03B574B3CE}" type="pres">
      <dgm:prSet presAssocID="{C8E3DFCA-5E0B-4C26-BEB9-50B78C3920B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73F90023-42D0-4ABE-9C77-E2AFC3B35B4B}" type="pres">
      <dgm:prSet presAssocID="{C8E3DFCA-5E0B-4C26-BEB9-50B78C3920BB}" presName="spaceRect" presStyleCnt="0"/>
      <dgm:spPr/>
    </dgm:pt>
    <dgm:pt modelId="{9F567E96-3A68-4946-9F2E-914CB947EA14}" type="pres">
      <dgm:prSet presAssocID="{C8E3DFCA-5E0B-4C26-BEB9-50B78C3920BB}" presName="textRect" presStyleLbl="revTx" presStyleIdx="0" presStyleCnt="4">
        <dgm:presLayoutVars>
          <dgm:chMax val="1"/>
          <dgm:chPref val="1"/>
        </dgm:presLayoutVars>
      </dgm:prSet>
      <dgm:spPr/>
    </dgm:pt>
    <dgm:pt modelId="{9439BFDB-2BAE-470F-AAAB-79996EF23860}" type="pres">
      <dgm:prSet presAssocID="{F9326716-1A68-487A-9FC5-F2B10D972C14}" presName="sibTrans" presStyleCnt="0"/>
      <dgm:spPr/>
    </dgm:pt>
    <dgm:pt modelId="{9C352882-9D24-40CA-B41C-2B485117F0C6}" type="pres">
      <dgm:prSet presAssocID="{1F453DDC-829B-4921-B1B5-A3D14702C105}" presName="compNode" presStyleCnt="0"/>
      <dgm:spPr/>
    </dgm:pt>
    <dgm:pt modelId="{A1BEE9A8-A724-46BD-9AE4-3FEC227578B9}" type="pres">
      <dgm:prSet presAssocID="{1F453DDC-829B-4921-B1B5-A3D14702C105}" presName="iconBgRect" presStyleLbl="bgShp" presStyleIdx="1" presStyleCnt="4"/>
      <dgm:spPr/>
    </dgm:pt>
    <dgm:pt modelId="{7BEDFC61-C8B7-4516-B8DF-FE5CB8FBFF5D}" type="pres">
      <dgm:prSet presAssocID="{1F453DDC-829B-4921-B1B5-A3D14702C10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2E1ABA40-4014-4876-8BAE-AB88F3A79FED}" type="pres">
      <dgm:prSet presAssocID="{1F453DDC-829B-4921-B1B5-A3D14702C105}" presName="spaceRect" presStyleCnt="0"/>
      <dgm:spPr/>
    </dgm:pt>
    <dgm:pt modelId="{82D0E4C1-94F0-4D64-B8B0-0922BF0BBFEB}" type="pres">
      <dgm:prSet presAssocID="{1F453DDC-829B-4921-B1B5-A3D14702C105}" presName="textRect" presStyleLbl="revTx" presStyleIdx="1" presStyleCnt="4">
        <dgm:presLayoutVars>
          <dgm:chMax val="1"/>
          <dgm:chPref val="1"/>
        </dgm:presLayoutVars>
      </dgm:prSet>
      <dgm:spPr/>
    </dgm:pt>
    <dgm:pt modelId="{5BE5CE8F-99A8-428A-8616-0922C82C8CFF}" type="pres">
      <dgm:prSet presAssocID="{FAF1F0A1-63CC-42A5-9B28-06BA4E739E33}" presName="sibTrans" presStyleCnt="0"/>
      <dgm:spPr/>
    </dgm:pt>
    <dgm:pt modelId="{B97BBF80-EF35-4D74-BB9F-9A008F2BD513}" type="pres">
      <dgm:prSet presAssocID="{F262EA3B-3EE2-4868-97C6-0CBDEC82C548}" presName="compNode" presStyleCnt="0"/>
      <dgm:spPr/>
    </dgm:pt>
    <dgm:pt modelId="{B14C80D3-5212-44AB-AE5C-8F727F07BD34}" type="pres">
      <dgm:prSet presAssocID="{F262EA3B-3EE2-4868-97C6-0CBDEC82C548}" presName="iconBgRect" presStyleLbl="bgShp" presStyleIdx="2" presStyleCnt="4"/>
      <dgm:spPr/>
    </dgm:pt>
    <dgm:pt modelId="{70BD95AE-68BE-4581-811A-93135C34CBD8}" type="pres">
      <dgm:prSet presAssocID="{F262EA3B-3EE2-4868-97C6-0CBDEC82C54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BD5418F1-8F01-4E85-815D-CF66DEBD3D1E}" type="pres">
      <dgm:prSet presAssocID="{F262EA3B-3EE2-4868-97C6-0CBDEC82C548}" presName="spaceRect" presStyleCnt="0"/>
      <dgm:spPr/>
    </dgm:pt>
    <dgm:pt modelId="{737FFECD-4E87-43C8-B62F-D80BB59E14FE}" type="pres">
      <dgm:prSet presAssocID="{F262EA3B-3EE2-4868-97C6-0CBDEC82C548}" presName="textRect" presStyleLbl="revTx" presStyleIdx="2" presStyleCnt="4">
        <dgm:presLayoutVars>
          <dgm:chMax val="1"/>
          <dgm:chPref val="1"/>
        </dgm:presLayoutVars>
      </dgm:prSet>
      <dgm:spPr/>
    </dgm:pt>
    <dgm:pt modelId="{EFAD89F4-6436-401C-BF67-6FCC2D44CAE5}" type="pres">
      <dgm:prSet presAssocID="{B5657849-CD1E-4B89-83CA-AC43586143B0}" presName="sibTrans" presStyleCnt="0"/>
      <dgm:spPr/>
    </dgm:pt>
    <dgm:pt modelId="{1C95FAA6-BFAB-49BF-BD61-DDD8D8E0CD6D}" type="pres">
      <dgm:prSet presAssocID="{3F7CF0BE-DCDF-499B-9408-D1677D1DD6C2}" presName="compNode" presStyleCnt="0"/>
      <dgm:spPr/>
    </dgm:pt>
    <dgm:pt modelId="{509B5DCC-B92C-4BC1-B173-885B48A440DC}" type="pres">
      <dgm:prSet presAssocID="{3F7CF0BE-DCDF-499B-9408-D1677D1DD6C2}" presName="iconBgRect" presStyleLbl="bgShp" presStyleIdx="3" presStyleCnt="4"/>
      <dgm:spPr/>
    </dgm:pt>
    <dgm:pt modelId="{2E05A65E-C4BD-4203-8469-C44EBFD9A401}" type="pres">
      <dgm:prSet presAssocID="{3F7CF0BE-DCDF-499B-9408-D1677D1DD6C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iling Face with No Fill"/>
        </a:ext>
      </dgm:extLst>
    </dgm:pt>
    <dgm:pt modelId="{029950E0-51BB-4F98-B61F-75BC6D62C798}" type="pres">
      <dgm:prSet presAssocID="{3F7CF0BE-DCDF-499B-9408-D1677D1DD6C2}" presName="spaceRect" presStyleCnt="0"/>
      <dgm:spPr/>
    </dgm:pt>
    <dgm:pt modelId="{9E883BB5-44D9-468B-A4B6-0916B8796235}" type="pres">
      <dgm:prSet presAssocID="{3F7CF0BE-DCDF-499B-9408-D1677D1DD6C2}" presName="textRect" presStyleLbl="revTx" presStyleIdx="3" presStyleCnt="4">
        <dgm:presLayoutVars>
          <dgm:chMax val="1"/>
          <dgm:chPref val="1"/>
        </dgm:presLayoutVars>
      </dgm:prSet>
      <dgm:spPr/>
    </dgm:pt>
  </dgm:ptLst>
  <dgm:cxnLst>
    <dgm:cxn modelId="{CBE9FE0D-513C-4E51-A473-CEBBF6B07D36}" srcId="{2BA6AE9F-D512-4C2F-A1C3-30D99C7FF65D}" destId="{C8E3DFCA-5E0B-4C26-BEB9-50B78C3920BB}" srcOrd="0" destOrd="0" parTransId="{86789C25-1141-41FD-B877-E316296AC810}" sibTransId="{F9326716-1A68-487A-9FC5-F2B10D972C14}"/>
    <dgm:cxn modelId="{118B8536-244A-4658-A27D-86D6615702FD}" srcId="{2BA6AE9F-D512-4C2F-A1C3-30D99C7FF65D}" destId="{3F7CF0BE-DCDF-499B-9408-D1677D1DD6C2}" srcOrd="3" destOrd="0" parTransId="{5D21F76D-433B-49FF-B328-52BD41EF1E2E}" sibTransId="{66B9644B-F7DF-4B98-B7EC-C86154DBD254}"/>
    <dgm:cxn modelId="{DC4C4842-68E5-46D4-B683-46C95AE03931}" type="presOf" srcId="{3F7CF0BE-DCDF-499B-9408-D1677D1DD6C2}" destId="{9E883BB5-44D9-468B-A4B6-0916B8796235}" srcOrd="0" destOrd="0" presId="urn:microsoft.com/office/officeart/2018/5/layout/IconCircleLabelList"/>
    <dgm:cxn modelId="{5A121F4C-373E-4E36-90DB-874EE16625D5}" type="presOf" srcId="{2BA6AE9F-D512-4C2F-A1C3-30D99C7FF65D}" destId="{0F953F0F-4567-44E4-B5FE-B5193A897C10}" srcOrd="0" destOrd="0" presId="urn:microsoft.com/office/officeart/2018/5/layout/IconCircleLabelList"/>
    <dgm:cxn modelId="{1838C67C-8743-4083-A4FD-14FC12D25D88}" type="presOf" srcId="{C8E3DFCA-5E0B-4C26-BEB9-50B78C3920BB}" destId="{9F567E96-3A68-4946-9F2E-914CB947EA14}" srcOrd="0" destOrd="0" presId="urn:microsoft.com/office/officeart/2018/5/layout/IconCircleLabelList"/>
    <dgm:cxn modelId="{F01B65B4-7584-4448-95E0-1EAF230F8532}" srcId="{2BA6AE9F-D512-4C2F-A1C3-30D99C7FF65D}" destId="{1F453DDC-829B-4921-B1B5-A3D14702C105}" srcOrd="1" destOrd="0" parTransId="{D633C189-F41F-4CF0-9345-78CE1CFAFFB5}" sibTransId="{FAF1F0A1-63CC-42A5-9B28-06BA4E739E33}"/>
    <dgm:cxn modelId="{FCA221BB-CC23-48DA-A47C-1AA92A28A8F2}" type="presOf" srcId="{F262EA3B-3EE2-4868-97C6-0CBDEC82C548}" destId="{737FFECD-4E87-43C8-B62F-D80BB59E14FE}" srcOrd="0" destOrd="0" presId="urn:microsoft.com/office/officeart/2018/5/layout/IconCircleLabelList"/>
    <dgm:cxn modelId="{1625C6C7-58B0-4BAC-ABD0-BF4558742873}" srcId="{2BA6AE9F-D512-4C2F-A1C3-30D99C7FF65D}" destId="{F262EA3B-3EE2-4868-97C6-0CBDEC82C548}" srcOrd="2" destOrd="0" parTransId="{C5E7CA6C-8C1D-4BBB-9BA9-205AB5D4069D}" sibTransId="{B5657849-CD1E-4B89-83CA-AC43586143B0}"/>
    <dgm:cxn modelId="{EAEF2BCE-CD04-4B39-90F1-B6CCC003EB72}" type="presOf" srcId="{1F453DDC-829B-4921-B1B5-A3D14702C105}" destId="{82D0E4C1-94F0-4D64-B8B0-0922BF0BBFEB}" srcOrd="0" destOrd="0" presId="urn:microsoft.com/office/officeart/2018/5/layout/IconCircleLabelList"/>
    <dgm:cxn modelId="{1E98184B-3B78-423D-9257-26E31BF0DC0A}" type="presParOf" srcId="{0F953F0F-4567-44E4-B5FE-B5193A897C10}" destId="{DAADF20F-5133-4246-871D-81FEBD2170DE}" srcOrd="0" destOrd="0" presId="urn:microsoft.com/office/officeart/2018/5/layout/IconCircleLabelList"/>
    <dgm:cxn modelId="{C199E943-E9C4-47F9-9E8F-7A006DB528E4}" type="presParOf" srcId="{DAADF20F-5133-4246-871D-81FEBD2170DE}" destId="{38B1292D-79C3-4C93-8F48-9961A8278035}" srcOrd="0" destOrd="0" presId="urn:microsoft.com/office/officeart/2018/5/layout/IconCircleLabelList"/>
    <dgm:cxn modelId="{A7BBEC7F-EA63-4388-AD52-4D55547A1565}" type="presParOf" srcId="{DAADF20F-5133-4246-871D-81FEBD2170DE}" destId="{3D80CDFA-D904-4D6C-9014-6C03B574B3CE}" srcOrd="1" destOrd="0" presId="urn:microsoft.com/office/officeart/2018/5/layout/IconCircleLabelList"/>
    <dgm:cxn modelId="{E5BF6B5C-2511-4FF0-A99D-BCB3AD6DC9BF}" type="presParOf" srcId="{DAADF20F-5133-4246-871D-81FEBD2170DE}" destId="{73F90023-42D0-4ABE-9C77-E2AFC3B35B4B}" srcOrd="2" destOrd="0" presId="urn:microsoft.com/office/officeart/2018/5/layout/IconCircleLabelList"/>
    <dgm:cxn modelId="{0C10A941-6CD6-4573-A5B6-AE45EBDA23B7}" type="presParOf" srcId="{DAADF20F-5133-4246-871D-81FEBD2170DE}" destId="{9F567E96-3A68-4946-9F2E-914CB947EA14}" srcOrd="3" destOrd="0" presId="urn:microsoft.com/office/officeart/2018/5/layout/IconCircleLabelList"/>
    <dgm:cxn modelId="{4AD27E5A-F79A-413B-8680-6362066EB2DE}" type="presParOf" srcId="{0F953F0F-4567-44E4-B5FE-B5193A897C10}" destId="{9439BFDB-2BAE-470F-AAAB-79996EF23860}" srcOrd="1" destOrd="0" presId="urn:microsoft.com/office/officeart/2018/5/layout/IconCircleLabelList"/>
    <dgm:cxn modelId="{5333FA5C-705A-4B8F-8FBB-AD730433810B}" type="presParOf" srcId="{0F953F0F-4567-44E4-B5FE-B5193A897C10}" destId="{9C352882-9D24-40CA-B41C-2B485117F0C6}" srcOrd="2" destOrd="0" presId="urn:microsoft.com/office/officeart/2018/5/layout/IconCircleLabelList"/>
    <dgm:cxn modelId="{172A7D14-0A5A-4B91-9164-E633503BA4C6}" type="presParOf" srcId="{9C352882-9D24-40CA-B41C-2B485117F0C6}" destId="{A1BEE9A8-A724-46BD-9AE4-3FEC227578B9}" srcOrd="0" destOrd="0" presId="urn:microsoft.com/office/officeart/2018/5/layout/IconCircleLabelList"/>
    <dgm:cxn modelId="{F90C08BC-7464-4E7B-B3EC-DED33B66D677}" type="presParOf" srcId="{9C352882-9D24-40CA-B41C-2B485117F0C6}" destId="{7BEDFC61-C8B7-4516-B8DF-FE5CB8FBFF5D}" srcOrd="1" destOrd="0" presId="urn:microsoft.com/office/officeart/2018/5/layout/IconCircleLabelList"/>
    <dgm:cxn modelId="{5A3BAA88-4A74-4507-B0D9-A7EDC4B5D36C}" type="presParOf" srcId="{9C352882-9D24-40CA-B41C-2B485117F0C6}" destId="{2E1ABA40-4014-4876-8BAE-AB88F3A79FED}" srcOrd="2" destOrd="0" presId="urn:microsoft.com/office/officeart/2018/5/layout/IconCircleLabelList"/>
    <dgm:cxn modelId="{C44856ED-93CB-4889-84D8-03ADB3D43B79}" type="presParOf" srcId="{9C352882-9D24-40CA-B41C-2B485117F0C6}" destId="{82D0E4C1-94F0-4D64-B8B0-0922BF0BBFEB}" srcOrd="3" destOrd="0" presId="urn:microsoft.com/office/officeart/2018/5/layout/IconCircleLabelList"/>
    <dgm:cxn modelId="{8F5A0DF9-C8D4-410F-BC14-C3A46B11B667}" type="presParOf" srcId="{0F953F0F-4567-44E4-B5FE-B5193A897C10}" destId="{5BE5CE8F-99A8-428A-8616-0922C82C8CFF}" srcOrd="3" destOrd="0" presId="urn:microsoft.com/office/officeart/2018/5/layout/IconCircleLabelList"/>
    <dgm:cxn modelId="{B32547D1-884D-40A6-B3D3-FD52C2B1C7B1}" type="presParOf" srcId="{0F953F0F-4567-44E4-B5FE-B5193A897C10}" destId="{B97BBF80-EF35-4D74-BB9F-9A008F2BD513}" srcOrd="4" destOrd="0" presId="urn:microsoft.com/office/officeart/2018/5/layout/IconCircleLabelList"/>
    <dgm:cxn modelId="{F85525F3-19D5-4214-B3B9-9F7462DCB12B}" type="presParOf" srcId="{B97BBF80-EF35-4D74-BB9F-9A008F2BD513}" destId="{B14C80D3-5212-44AB-AE5C-8F727F07BD34}" srcOrd="0" destOrd="0" presId="urn:microsoft.com/office/officeart/2018/5/layout/IconCircleLabelList"/>
    <dgm:cxn modelId="{4F6CCA6D-1D9E-4A09-A582-6594F8979383}" type="presParOf" srcId="{B97BBF80-EF35-4D74-BB9F-9A008F2BD513}" destId="{70BD95AE-68BE-4581-811A-93135C34CBD8}" srcOrd="1" destOrd="0" presId="urn:microsoft.com/office/officeart/2018/5/layout/IconCircleLabelList"/>
    <dgm:cxn modelId="{1CDA01F5-64C7-4401-8E44-39379B2D6C29}" type="presParOf" srcId="{B97BBF80-EF35-4D74-BB9F-9A008F2BD513}" destId="{BD5418F1-8F01-4E85-815D-CF66DEBD3D1E}" srcOrd="2" destOrd="0" presId="urn:microsoft.com/office/officeart/2018/5/layout/IconCircleLabelList"/>
    <dgm:cxn modelId="{606714BC-9FE5-4801-8D17-7C8953F0EA68}" type="presParOf" srcId="{B97BBF80-EF35-4D74-BB9F-9A008F2BD513}" destId="{737FFECD-4E87-43C8-B62F-D80BB59E14FE}" srcOrd="3" destOrd="0" presId="urn:microsoft.com/office/officeart/2018/5/layout/IconCircleLabelList"/>
    <dgm:cxn modelId="{A2AC8AF3-1D5E-4356-B751-352E3522631E}" type="presParOf" srcId="{0F953F0F-4567-44E4-B5FE-B5193A897C10}" destId="{EFAD89F4-6436-401C-BF67-6FCC2D44CAE5}" srcOrd="5" destOrd="0" presId="urn:microsoft.com/office/officeart/2018/5/layout/IconCircleLabelList"/>
    <dgm:cxn modelId="{7FE2E57E-93F4-40A4-B0DC-6A4693331C5D}" type="presParOf" srcId="{0F953F0F-4567-44E4-B5FE-B5193A897C10}" destId="{1C95FAA6-BFAB-49BF-BD61-DDD8D8E0CD6D}" srcOrd="6" destOrd="0" presId="urn:microsoft.com/office/officeart/2018/5/layout/IconCircleLabelList"/>
    <dgm:cxn modelId="{8CD515B8-7C0F-4707-B2A0-0FB861C22392}" type="presParOf" srcId="{1C95FAA6-BFAB-49BF-BD61-DDD8D8E0CD6D}" destId="{509B5DCC-B92C-4BC1-B173-885B48A440DC}" srcOrd="0" destOrd="0" presId="urn:microsoft.com/office/officeart/2018/5/layout/IconCircleLabelList"/>
    <dgm:cxn modelId="{87D469F7-5F8C-4A6F-B594-3DE63524AF31}" type="presParOf" srcId="{1C95FAA6-BFAB-49BF-BD61-DDD8D8E0CD6D}" destId="{2E05A65E-C4BD-4203-8469-C44EBFD9A401}" srcOrd="1" destOrd="0" presId="urn:microsoft.com/office/officeart/2018/5/layout/IconCircleLabelList"/>
    <dgm:cxn modelId="{C58D79DE-A6FB-440D-BC05-97234E51D692}" type="presParOf" srcId="{1C95FAA6-BFAB-49BF-BD61-DDD8D8E0CD6D}" destId="{029950E0-51BB-4F98-B61F-75BC6D62C798}" srcOrd="2" destOrd="0" presId="urn:microsoft.com/office/officeart/2018/5/layout/IconCircleLabelList"/>
    <dgm:cxn modelId="{F452229B-16DB-4B05-998A-4202E2C97E37}" type="presParOf" srcId="{1C95FAA6-BFAB-49BF-BD61-DDD8D8E0CD6D}" destId="{9E883BB5-44D9-468B-A4B6-0916B879623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2823D-34C3-4A2D-88F2-DC37DAF5DDEA}">
      <dsp:nvSpPr>
        <dsp:cNvPr id="0" name=""/>
        <dsp:cNvSpPr/>
      </dsp:nvSpPr>
      <dsp:spPr>
        <a:xfrm>
          <a:off x="324047" y="703478"/>
          <a:ext cx="922148" cy="92214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6EFA3-3F3F-4701-B2B2-FD012EA2E923}">
      <dsp:nvSpPr>
        <dsp:cNvPr id="0" name=""/>
        <dsp:cNvSpPr/>
      </dsp:nvSpPr>
      <dsp:spPr>
        <a:xfrm>
          <a:off x="520571" y="900001"/>
          <a:ext cx="529101" cy="5291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99E418-82EF-4223-9978-902425D3A1B6}">
      <dsp:nvSpPr>
        <dsp:cNvPr id="0" name=""/>
        <dsp:cNvSpPr/>
      </dsp:nvSpPr>
      <dsp:spPr>
        <a:xfrm>
          <a:off x="925" y="1912853"/>
          <a:ext cx="1568393" cy="100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cap="none" baseline="0" dirty="0">
              <a:effectLst>
                <a:outerShdw blurRad="38100" dist="38100" dir="2700000" algn="tl">
                  <a:srgbClr val="000000">
                    <a:alpha val="43137"/>
                  </a:srgbClr>
                </a:outerShdw>
              </a:effectLst>
            </a:rPr>
            <a:t>IT director with a small team managing 5,000 staff and student devices</a:t>
          </a:r>
        </a:p>
      </dsp:txBody>
      <dsp:txXfrm>
        <a:off x="925" y="1912853"/>
        <a:ext cx="1568393" cy="1001513"/>
      </dsp:txXfrm>
    </dsp:sp>
    <dsp:sp modelId="{54F80AAD-5DB2-4154-BCBC-41C86D954BB7}">
      <dsp:nvSpPr>
        <dsp:cNvPr id="0" name=""/>
        <dsp:cNvSpPr/>
      </dsp:nvSpPr>
      <dsp:spPr>
        <a:xfrm>
          <a:off x="2128654" y="703478"/>
          <a:ext cx="922148" cy="92214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A0BC98-68D9-4B3D-B9A3-7DDCB0B7038D}">
      <dsp:nvSpPr>
        <dsp:cNvPr id="0" name=""/>
        <dsp:cNvSpPr/>
      </dsp:nvSpPr>
      <dsp:spPr>
        <a:xfrm>
          <a:off x="2325178" y="900001"/>
          <a:ext cx="529101" cy="52910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09676C-C822-42DB-BD84-DF7241042AA0}">
      <dsp:nvSpPr>
        <dsp:cNvPr id="0" name=""/>
        <dsp:cNvSpPr/>
      </dsp:nvSpPr>
      <dsp:spPr>
        <a:xfrm>
          <a:off x="1885799" y="1912853"/>
          <a:ext cx="1295674" cy="100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Struggle with managing Windows updates and has numerous confusing ways to manage the devices</a:t>
          </a:r>
        </a:p>
      </dsp:txBody>
      <dsp:txXfrm>
        <a:off x="1885799" y="1912853"/>
        <a:ext cx="1295674" cy="1001513"/>
      </dsp:txXfrm>
    </dsp:sp>
    <dsp:sp modelId="{A3EB2234-7886-4122-8A68-94C0B9FD3E38}">
      <dsp:nvSpPr>
        <dsp:cNvPr id="0" name=""/>
        <dsp:cNvSpPr/>
      </dsp:nvSpPr>
      <dsp:spPr>
        <a:xfrm>
          <a:off x="3904924" y="703478"/>
          <a:ext cx="922148" cy="92214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65C75F-F5D7-4D0D-897F-3DAEB09F3084}">
      <dsp:nvSpPr>
        <dsp:cNvPr id="0" name=""/>
        <dsp:cNvSpPr/>
      </dsp:nvSpPr>
      <dsp:spPr>
        <a:xfrm>
          <a:off x="4101447" y="900001"/>
          <a:ext cx="529101" cy="5291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EBBD68-DF85-4740-8105-ED1DA31180D3}">
      <dsp:nvSpPr>
        <dsp:cNvPr id="0" name=""/>
        <dsp:cNvSpPr/>
      </dsp:nvSpPr>
      <dsp:spPr>
        <a:xfrm>
          <a:off x="3636873" y="1912853"/>
          <a:ext cx="1458249" cy="100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Own M365 but users only have local accounts</a:t>
          </a:r>
        </a:p>
      </dsp:txBody>
      <dsp:txXfrm>
        <a:off x="3636873" y="1912853"/>
        <a:ext cx="1458249" cy="1001513"/>
      </dsp:txXfrm>
    </dsp:sp>
    <dsp:sp modelId="{E6108148-341C-4C86-8AB1-6584E17584F9}">
      <dsp:nvSpPr>
        <dsp:cNvPr id="0" name=""/>
        <dsp:cNvSpPr/>
      </dsp:nvSpPr>
      <dsp:spPr>
        <a:xfrm>
          <a:off x="5681193" y="703478"/>
          <a:ext cx="922148" cy="92214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182253-7AB5-43C2-A42B-BFC06251C409}">
      <dsp:nvSpPr>
        <dsp:cNvPr id="0" name=""/>
        <dsp:cNvSpPr/>
      </dsp:nvSpPr>
      <dsp:spPr>
        <a:xfrm>
          <a:off x="5877717" y="900001"/>
          <a:ext cx="529101" cy="5291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ED0757-5157-44EB-B408-DD431BAC1035}">
      <dsp:nvSpPr>
        <dsp:cNvPr id="0" name=""/>
        <dsp:cNvSpPr/>
      </dsp:nvSpPr>
      <dsp:spPr>
        <a:xfrm>
          <a:off x="5386408" y="1912853"/>
          <a:ext cx="1511718" cy="100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Staff and students complain about login times and other disruptions to learning</a:t>
          </a:r>
        </a:p>
      </dsp:txBody>
      <dsp:txXfrm>
        <a:off x="5386408" y="1912853"/>
        <a:ext cx="1511718" cy="1001513"/>
      </dsp:txXfrm>
    </dsp:sp>
    <dsp:sp modelId="{8E30B6B2-15A8-40DA-8F87-38F21E5EFF9B}">
      <dsp:nvSpPr>
        <dsp:cNvPr id="0" name=""/>
        <dsp:cNvSpPr/>
      </dsp:nvSpPr>
      <dsp:spPr>
        <a:xfrm>
          <a:off x="7457463" y="703478"/>
          <a:ext cx="922148" cy="922148"/>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00467A-B21A-4D7A-9DCE-6138933372AA}">
      <dsp:nvSpPr>
        <dsp:cNvPr id="0" name=""/>
        <dsp:cNvSpPr/>
      </dsp:nvSpPr>
      <dsp:spPr>
        <a:xfrm>
          <a:off x="7653986" y="900001"/>
          <a:ext cx="529101" cy="5291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BFB9F-FE76-477A-9C38-F0C5D8C73325}">
      <dsp:nvSpPr>
        <dsp:cNvPr id="0" name=""/>
        <dsp:cNvSpPr/>
      </dsp:nvSpPr>
      <dsp:spPr>
        <a:xfrm>
          <a:off x="7162678" y="1912853"/>
          <a:ext cx="1511718" cy="100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Staff are asking for Chromebooks because they state the PCs are too slow</a:t>
          </a:r>
        </a:p>
      </dsp:txBody>
      <dsp:txXfrm>
        <a:off x="7162678" y="1912853"/>
        <a:ext cx="1511718" cy="1001513"/>
      </dsp:txXfrm>
    </dsp:sp>
    <dsp:sp modelId="{B9FF76A6-70D8-4524-B0B8-3DD445668F13}">
      <dsp:nvSpPr>
        <dsp:cNvPr id="0" name=""/>
        <dsp:cNvSpPr/>
      </dsp:nvSpPr>
      <dsp:spPr>
        <a:xfrm>
          <a:off x="9233732" y="703478"/>
          <a:ext cx="922148" cy="92214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915C41-400F-4156-9C4C-DBD45136FE11}">
      <dsp:nvSpPr>
        <dsp:cNvPr id="0" name=""/>
        <dsp:cNvSpPr/>
      </dsp:nvSpPr>
      <dsp:spPr>
        <a:xfrm>
          <a:off x="9430256" y="900001"/>
          <a:ext cx="529101" cy="5291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877F29-E611-4381-A6C4-B633974BEC22}">
      <dsp:nvSpPr>
        <dsp:cNvPr id="0" name=""/>
        <dsp:cNvSpPr/>
      </dsp:nvSpPr>
      <dsp:spPr>
        <a:xfrm>
          <a:off x="8938947" y="1912853"/>
          <a:ext cx="1511718" cy="100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cap="none" baseline="0" dirty="0">
              <a:solidFill>
                <a:prstClr val="black">
                  <a:hueOff val="0"/>
                  <a:satOff val="0"/>
                  <a:lumOff val="0"/>
                  <a:alphaOff val="0"/>
                </a:prstClr>
              </a:solidFill>
              <a:effectLst>
                <a:outerShdw blurRad="38100" dist="38100" dir="2700000" algn="tl">
                  <a:srgbClr val="000000">
                    <a:alpha val="43137"/>
                  </a:srgbClr>
                </a:outerShdw>
              </a:effectLst>
              <a:latin typeface="Calibri" panose="020F0502020204030204"/>
              <a:ea typeface="+mn-ea"/>
              <a:cs typeface="+mn-cs"/>
            </a:rPr>
            <a:t>Considering Chromebooks because others say they are easier to manage</a:t>
          </a:r>
        </a:p>
      </dsp:txBody>
      <dsp:txXfrm>
        <a:off x="8938947" y="1912853"/>
        <a:ext cx="1511718" cy="1001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056EC-062A-954F-9E2E-1F021CCE4AF3}">
      <dsp:nvSpPr>
        <dsp:cNvPr id="0" name=""/>
        <dsp:cNvSpPr/>
      </dsp:nvSpPr>
      <dsp:spPr>
        <a:xfrm>
          <a:off x="1396" y="0"/>
          <a:ext cx="2939219" cy="742136"/>
        </a:xfrm>
        <a:prstGeom prst="chevron">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Beginning of School year</a:t>
          </a:r>
        </a:p>
      </dsp:txBody>
      <dsp:txXfrm>
        <a:off x="372464" y="0"/>
        <a:ext cx="2197083" cy="742136"/>
      </dsp:txXfrm>
    </dsp:sp>
    <dsp:sp modelId="{213A3774-9102-AA43-9A3D-099CAD111D86}">
      <dsp:nvSpPr>
        <dsp:cNvPr id="0" name=""/>
        <dsp:cNvSpPr/>
      </dsp:nvSpPr>
      <dsp:spPr>
        <a:xfrm>
          <a:off x="2646694" y="0"/>
          <a:ext cx="5916150" cy="742136"/>
        </a:xfrm>
        <a:prstGeom prst="chevron">
          <a:avLst/>
        </a:prstGeom>
        <a:solidFill>
          <a:schemeClr val="accent4">
            <a:hueOff val="-2867528"/>
            <a:satOff val="23684"/>
            <a:lumOff val="-588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During the term</a:t>
          </a:r>
        </a:p>
      </dsp:txBody>
      <dsp:txXfrm>
        <a:off x="3017762" y="0"/>
        <a:ext cx="5174014" cy="742136"/>
      </dsp:txXfrm>
    </dsp:sp>
    <dsp:sp modelId="{0581A5FD-DC18-0143-B083-AF3B72EB16CE}">
      <dsp:nvSpPr>
        <dsp:cNvPr id="0" name=""/>
        <dsp:cNvSpPr/>
      </dsp:nvSpPr>
      <dsp:spPr>
        <a:xfrm>
          <a:off x="8268922" y="0"/>
          <a:ext cx="2939219" cy="742136"/>
        </a:xfrm>
        <a:prstGeom prst="chevron">
          <a:avLst/>
        </a:prstGeom>
        <a:solidFill>
          <a:schemeClr val="accent4">
            <a:hueOff val="-5735056"/>
            <a:satOff val="47367"/>
            <a:lumOff val="-1176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a:t>End of year</a:t>
          </a:r>
        </a:p>
      </dsp:txBody>
      <dsp:txXfrm>
        <a:off x="8639990" y="0"/>
        <a:ext cx="2197083" cy="742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A87E7-3428-40C0-8B1C-FB4498D9165A}">
      <dsp:nvSpPr>
        <dsp:cNvPr id="0" name=""/>
        <dsp:cNvSpPr/>
      </dsp:nvSpPr>
      <dsp:spPr>
        <a:xfrm>
          <a:off x="2967806" y="1745083"/>
          <a:ext cx="2218076" cy="1918725"/>
        </a:xfrm>
        <a:prstGeom prst="hexagon">
          <a:avLst>
            <a:gd name="adj" fmla="val 28570"/>
            <a:gd name="vf" fmla="val 1154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Autopilot</a:t>
          </a:r>
        </a:p>
      </dsp:txBody>
      <dsp:txXfrm>
        <a:off x="3335372" y="2063043"/>
        <a:ext cx="1482944" cy="1282805"/>
      </dsp:txXfrm>
    </dsp:sp>
    <dsp:sp modelId="{E7C10CDB-02F2-4A6F-B22A-1980393F80BB}">
      <dsp:nvSpPr>
        <dsp:cNvPr id="0" name=""/>
        <dsp:cNvSpPr/>
      </dsp:nvSpPr>
      <dsp:spPr>
        <a:xfrm>
          <a:off x="4356748" y="827102"/>
          <a:ext cx="836873" cy="7210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E330C-5523-41F1-B984-6BDE0152446F}">
      <dsp:nvSpPr>
        <dsp:cNvPr id="0" name=""/>
        <dsp:cNvSpPr/>
      </dsp:nvSpPr>
      <dsp:spPr>
        <a:xfrm>
          <a:off x="3172123" y="0"/>
          <a:ext cx="1817697" cy="1572522"/>
        </a:xfrm>
        <a:prstGeom prst="hexagon">
          <a:avLst>
            <a:gd name="adj" fmla="val 28570"/>
            <a:gd name="vf" fmla="val 11547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Purchase</a:t>
          </a:r>
        </a:p>
      </dsp:txBody>
      <dsp:txXfrm>
        <a:off x="3473354" y="260601"/>
        <a:ext cx="1215235" cy="1051320"/>
      </dsp:txXfrm>
    </dsp:sp>
    <dsp:sp modelId="{40EDB3A8-8B8C-4B8B-85D6-175D8764E23D}">
      <dsp:nvSpPr>
        <dsp:cNvPr id="0" name=""/>
        <dsp:cNvSpPr/>
      </dsp:nvSpPr>
      <dsp:spPr>
        <a:xfrm>
          <a:off x="5333444" y="2175133"/>
          <a:ext cx="836873" cy="7210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59E0B5-E671-44E6-9BC7-641F5316EFDD}">
      <dsp:nvSpPr>
        <dsp:cNvPr id="0" name=""/>
        <dsp:cNvSpPr/>
      </dsp:nvSpPr>
      <dsp:spPr>
        <a:xfrm>
          <a:off x="4839163" y="967206"/>
          <a:ext cx="1817697" cy="1572522"/>
        </a:xfrm>
        <a:prstGeom prst="hexagon">
          <a:avLst>
            <a:gd name="adj" fmla="val 28570"/>
            <a:gd name="vf" fmla="val 11547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Fulfills/Deliver</a:t>
          </a:r>
        </a:p>
      </dsp:txBody>
      <dsp:txXfrm>
        <a:off x="5140394" y="1227807"/>
        <a:ext cx="1215235" cy="1051320"/>
      </dsp:txXfrm>
    </dsp:sp>
    <dsp:sp modelId="{85991BC8-2A15-4D23-9870-D4D3604FB44D}">
      <dsp:nvSpPr>
        <dsp:cNvPr id="0" name=""/>
        <dsp:cNvSpPr/>
      </dsp:nvSpPr>
      <dsp:spPr>
        <a:xfrm>
          <a:off x="4654968" y="3696806"/>
          <a:ext cx="836873" cy="7210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F756CB-8474-402E-84CA-22ED991D8660}">
      <dsp:nvSpPr>
        <dsp:cNvPr id="0" name=""/>
        <dsp:cNvSpPr/>
      </dsp:nvSpPr>
      <dsp:spPr>
        <a:xfrm>
          <a:off x="4839163" y="2868622"/>
          <a:ext cx="1817697" cy="1572522"/>
        </a:xfrm>
        <a:prstGeom prst="hexagon">
          <a:avLst>
            <a:gd name="adj" fmla="val 28570"/>
            <a:gd name="vf" fmla="val 115470"/>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Configure Service</a:t>
          </a:r>
        </a:p>
      </dsp:txBody>
      <dsp:txXfrm>
        <a:off x="5140394" y="3129223"/>
        <a:ext cx="1215235" cy="1051320"/>
      </dsp:txXfrm>
    </dsp:sp>
    <dsp:sp modelId="{AC2C7313-3FD1-4175-9996-AF0242F5D739}">
      <dsp:nvSpPr>
        <dsp:cNvPr id="0" name=""/>
        <dsp:cNvSpPr/>
      </dsp:nvSpPr>
      <dsp:spPr>
        <a:xfrm>
          <a:off x="2971933" y="3854761"/>
          <a:ext cx="836873" cy="7210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C8F5A-37FC-43D8-A438-F8DA13D2DCF5}">
      <dsp:nvSpPr>
        <dsp:cNvPr id="0" name=""/>
        <dsp:cNvSpPr/>
      </dsp:nvSpPr>
      <dsp:spPr>
        <a:xfrm>
          <a:off x="3172123" y="3836910"/>
          <a:ext cx="1817697" cy="1572522"/>
        </a:xfrm>
        <a:prstGeom prst="hexagon">
          <a:avLst>
            <a:gd name="adj" fmla="val 28570"/>
            <a:gd name="vf" fmla="val 11547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Distribute</a:t>
          </a:r>
        </a:p>
      </dsp:txBody>
      <dsp:txXfrm>
        <a:off x="3473354" y="4097511"/>
        <a:ext cx="1215235" cy="1051320"/>
      </dsp:txXfrm>
    </dsp:sp>
    <dsp:sp modelId="{8AA98F72-8218-4EBF-8881-AC1AB7950EF7}">
      <dsp:nvSpPr>
        <dsp:cNvPr id="0" name=""/>
        <dsp:cNvSpPr/>
      </dsp:nvSpPr>
      <dsp:spPr>
        <a:xfrm>
          <a:off x="1979242" y="2507272"/>
          <a:ext cx="836873" cy="72107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398AA-C29B-430A-9538-481A6CFB111C}">
      <dsp:nvSpPr>
        <dsp:cNvPr id="0" name=""/>
        <dsp:cNvSpPr/>
      </dsp:nvSpPr>
      <dsp:spPr>
        <a:xfrm>
          <a:off x="1497343" y="2869704"/>
          <a:ext cx="1817697" cy="1572522"/>
        </a:xfrm>
        <a:prstGeom prst="hexagon">
          <a:avLst>
            <a:gd name="adj" fmla="val 28570"/>
            <a:gd name="vf" fmla="val 115470"/>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Enroll</a:t>
          </a:r>
        </a:p>
      </dsp:txBody>
      <dsp:txXfrm>
        <a:off x="1798574" y="3130305"/>
        <a:ext cx="1215235" cy="1051320"/>
      </dsp:txXfrm>
    </dsp:sp>
    <dsp:sp modelId="{2ADF1E30-1744-406D-9A57-55D782C026CC}">
      <dsp:nvSpPr>
        <dsp:cNvPr id="0" name=""/>
        <dsp:cNvSpPr/>
      </dsp:nvSpPr>
      <dsp:spPr>
        <a:xfrm>
          <a:off x="1497343" y="965042"/>
          <a:ext cx="1817697" cy="1572522"/>
        </a:xfrm>
        <a:prstGeom prst="hexagon">
          <a:avLst>
            <a:gd name="adj" fmla="val 28570"/>
            <a:gd name="vf" fmla="val 11547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Reset</a:t>
          </a:r>
        </a:p>
      </dsp:txBody>
      <dsp:txXfrm>
        <a:off x="1798574" y="1225643"/>
        <a:ext cx="1215235" cy="1051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1292D-79C3-4C93-8F48-9961A8278035}">
      <dsp:nvSpPr>
        <dsp:cNvPr id="0" name=""/>
        <dsp:cNvSpPr/>
      </dsp:nvSpPr>
      <dsp:spPr>
        <a:xfrm>
          <a:off x="831537" y="623787"/>
          <a:ext cx="1257939" cy="125793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D80CDFA-D904-4D6C-9014-6C03B574B3CE}">
      <dsp:nvSpPr>
        <dsp:cNvPr id="0" name=""/>
        <dsp:cNvSpPr/>
      </dsp:nvSpPr>
      <dsp:spPr>
        <a:xfrm>
          <a:off x="1099622" y="891873"/>
          <a:ext cx="721768" cy="721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F567E96-3A68-4946-9F2E-914CB947EA14}">
      <dsp:nvSpPr>
        <dsp:cNvPr id="0" name=""/>
        <dsp:cNvSpPr/>
      </dsp:nvSpPr>
      <dsp:spPr>
        <a:xfrm>
          <a:off x="429408" y="2273544"/>
          <a:ext cx="20621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Continue your Intune for Education training journey</a:t>
          </a:r>
        </a:p>
      </dsp:txBody>
      <dsp:txXfrm>
        <a:off x="429408" y="2273544"/>
        <a:ext cx="2062195" cy="720000"/>
      </dsp:txXfrm>
    </dsp:sp>
    <dsp:sp modelId="{A1BEE9A8-A724-46BD-9AE4-3FEC227578B9}">
      <dsp:nvSpPr>
        <dsp:cNvPr id="0" name=""/>
        <dsp:cNvSpPr/>
      </dsp:nvSpPr>
      <dsp:spPr>
        <a:xfrm>
          <a:off x="3254616" y="623787"/>
          <a:ext cx="1257939" cy="125793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BEDFC61-C8B7-4516-B8DF-FE5CB8FBFF5D}">
      <dsp:nvSpPr>
        <dsp:cNvPr id="0" name=""/>
        <dsp:cNvSpPr/>
      </dsp:nvSpPr>
      <dsp:spPr>
        <a:xfrm>
          <a:off x="3522702" y="891873"/>
          <a:ext cx="721768" cy="721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2D0E4C1-94F0-4D64-B8B0-0922BF0BBFEB}">
      <dsp:nvSpPr>
        <dsp:cNvPr id="0" name=""/>
        <dsp:cNvSpPr/>
      </dsp:nvSpPr>
      <dsp:spPr>
        <a:xfrm>
          <a:off x="2852488" y="2273544"/>
          <a:ext cx="20621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Leverage available resources</a:t>
          </a:r>
        </a:p>
      </dsp:txBody>
      <dsp:txXfrm>
        <a:off x="2852488" y="2273544"/>
        <a:ext cx="2062195" cy="720000"/>
      </dsp:txXfrm>
    </dsp:sp>
    <dsp:sp modelId="{B14C80D3-5212-44AB-AE5C-8F727F07BD34}">
      <dsp:nvSpPr>
        <dsp:cNvPr id="0" name=""/>
        <dsp:cNvSpPr/>
      </dsp:nvSpPr>
      <dsp:spPr>
        <a:xfrm>
          <a:off x="5677696" y="623787"/>
          <a:ext cx="1257939" cy="125793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0BD95AE-68BE-4581-811A-93135C34CBD8}">
      <dsp:nvSpPr>
        <dsp:cNvPr id="0" name=""/>
        <dsp:cNvSpPr/>
      </dsp:nvSpPr>
      <dsp:spPr>
        <a:xfrm>
          <a:off x="5945781" y="891873"/>
          <a:ext cx="721768" cy="721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37FFECD-4E87-43C8-B62F-D80BB59E14FE}">
      <dsp:nvSpPr>
        <dsp:cNvPr id="0" name=""/>
        <dsp:cNvSpPr/>
      </dsp:nvSpPr>
      <dsp:spPr>
        <a:xfrm>
          <a:off x="5275568" y="2273544"/>
          <a:ext cx="20621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Continue to provide feedback about our solution</a:t>
          </a:r>
        </a:p>
      </dsp:txBody>
      <dsp:txXfrm>
        <a:off x="5275568" y="2273544"/>
        <a:ext cx="2062195" cy="720000"/>
      </dsp:txXfrm>
    </dsp:sp>
    <dsp:sp modelId="{509B5DCC-B92C-4BC1-B173-885B48A440DC}">
      <dsp:nvSpPr>
        <dsp:cNvPr id="0" name=""/>
        <dsp:cNvSpPr/>
      </dsp:nvSpPr>
      <dsp:spPr>
        <a:xfrm>
          <a:off x="8100775" y="623787"/>
          <a:ext cx="1257939" cy="125793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E05A65E-C4BD-4203-8469-C44EBFD9A401}">
      <dsp:nvSpPr>
        <dsp:cNvPr id="0" name=""/>
        <dsp:cNvSpPr/>
      </dsp:nvSpPr>
      <dsp:spPr>
        <a:xfrm>
          <a:off x="8368861" y="891873"/>
          <a:ext cx="721768" cy="7217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E883BB5-44D9-468B-A4B6-0916B8796235}">
      <dsp:nvSpPr>
        <dsp:cNvPr id="0" name=""/>
        <dsp:cNvSpPr/>
      </dsp:nvSpPr>
      <dsp:spPr>
        <a:xfrm>
          <a:off x="7698647" y="2273544"/>
          <a:ext cx="20621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Thank you for attending this workshop!</a:t>
          </a:r>
        </a:p>
      </dsp:txBody>
      <dsp:txXfrm>
        <a:off x="7698647" y="2273544"/>
        <a:ext cx="2062195"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AB5CA-7F18-4631-8171-1A8293C4FDF6}" type="datetimeFigureOut">
              <a:rPr lang="en-US" smtClean="0"/>
              <a:t>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A2A99-B875-4CD4-BADB-D992DC965283}" type="slidenum">
              <a:rPr lang="en-US" smtClean="0"/>
              <a:t>‹#›</a:t>
            </a:fld>
            <a:endParaRPr lang="en-US"/>
          </a:p>
        </p:txBody>
      </p:sp>
    </p:spTree>
    <p:extLst>
      <p:ext uri="{BB962C8B-B14F-4D97-AF65-F5344CB8AC3E}">
        <p14:creationId xmlns:p14="http://schemas.microsoft.com/office/powerpoint/2010/main" val="1105600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26228-DBF9-486F-8E94-4A49D9243C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43385AC0-13C2-4821-91DE-5CAA64761B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3524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spcBef>
                <a:spcPts val="1800"/>
              </a:spcBef>
              <a:defRPr/>
            </a:pPr>
            <a:endParaRPr lang="en-US" kern="0">
              <a:latin typeface="Segoe"/>
              <a:cs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6E106-7C58-4D2F-89B2-7991A9D4707C}"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284150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5D145B52-70C5-4D83-B8F6-9285D171CC1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77496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956">
              <a:spcAft>
                <a:spcPts val="347"/>
              </a:spcAft>
              <a:defRPr/>
            </a:pPr>
            <a:endParaRPr lang="en-US" baseline="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System Center Marketing</a:t>
            </a:r>
          </a:p>
        </p:txBody>
      </p:sp>
      <p:sp>
        <p:nvSpPr>
          <p:cNvPr id="5" name="Footer Placeholder 4"/>
          <p:cNvSpPr>
            <a:spLocks noGrp="1"/>
          </p:cNvSpPr>
          <p:nvPr>
            <p:ph type="ftr" sz="quarter" idx="11"/>
          </p:nvPr>
        </p:nvSpPr>
        <p:spPr/>
        <p:txBody>
          <a:bodyPr/>
          <a:lstStyle/>
          <a:p>
            <a:pPr marL="0" marR="0" lvl="0" indent="0" algn="l" defTabSz="950655"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50655"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AE43A-24F0-48F6-AEF0-56CA1E5AEAB9}"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3/1/2020</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910435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Ignite 2015</a:t>
            </a:r>
          </a:p>
        </p:txBody>
      </p:sp>
      <p:sp>
        <p:nvSpPr>
          <p:cNvPr id="5" name="Footer Placeholder 4"/>
          <p:cNvSpPr>
            <a:spLocks noGrp="1"/>
          </p:cNvSpPr>
          <p:nvPr>
            <p:ph type="ftr" sz="quarter" idx="11"/>
          </p:nvPr>
        </p:nvSpPr>
        <p:spPr/>
        <p:txBody>
          <a:bodyPr/>
          <a:lstStyle/>
          <a:p>
            <a:pPr marL="0"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3/1/2020 12:07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16458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11523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61686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08529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6074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3E697-3380-403B-B24E-0D6F0714B57E}" type="slidenum">
              <a:rPr lang="en-US" smtClean="0"/>
              <a:t>38</a:t>
            </a:fld>
            <a:endParaRPr lang="en-US"/>
          </a:p>
        </p:txBody>
      </p:sp>
    </p:spTree>
    <p:extLst>
      <p:ext uri="{BB962C8B-B14F-4D97-AF65-F5344CB8AC3E}">
        <p14:creationId xmlns:p14="http://schemas.microsoft.com/office/powerpoint/2010/main" val="1678098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1257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3/1/2020 12:07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832523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31910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1836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3/1/2020 12:07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3919105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3/1/2020 12:07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3771450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3/1/2020 12:07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48</a:t>
            </a:fld>
            <a:endParaRPr lang="en-US"/>
          </a:p>
        </p:txBody>
      </p:sp>
    </p:spTree>
    <p:extLst>
      <p:ext uri="{BB962C8B-B14F-4D97-AF65-F5344CB8AC3E}">
        <p14:creationId xmlns:p14="http://schemas.microsoft.com/office/powerpoint/2010/main" val="3738735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491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3/1/2020 12:07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50</a:t>
            </a:fld>
            <a:endParaRPr lang="en-US"/>
          </a:p>
        </p:txBody>
      </p:sp>
    </p:spTree>
    <p:extLst>
      <p:ext uri="{BB962C8B-B14F-4D97-AF65-F5344CB8AC3E}">
        <p14:creationId xmlns:p14="http://schemas.microsoft.com/office/powerpoint/2010/main" val="1576332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Runtime: 1 Minute </a:t>
            </a:r>
          </a:p>
          <a:p>
            <a:endParaRPr lang="en-US" dirty="0"/>
          </a:p>
          <a:p>
            <a:r>
              <a:rPr lang="en-US" dirty="0"/>
              <a:t>Peter</a:t>
            </a:r>
          </a:p>
          <a:p>
            <a:pPr marL="171450" indent="-171450">
              <a:buFont typeface="Arial" panose="020B0604020202020204" pitchFamily="34" charset="0"/>
              <a:buChar char="•"/>
            </a:pPr>
            <a:r>
              <a:rPr lang="en-US" dirty="0"/>
              <a:t>Explains traditional Windows device management…</a:t>
            </a:r>
          </a:p>
          <a:p>
            <a:pPr marL="628650" lvl="1" indent="-171450">
              <a:buFont typeface="Arial" panose="020B0604020202020204" pitchFamily="34" charset="0"/>
              <a:buChar char="•"/>
            </a:pPr>
            <a:r>
              <a:rPr lang="en-US" dirty="0"/>
              <a:t>Re-imaging</a:t>
            </a:r>
          </a:p>
          <a:p>
            <a:pPr marL="628650" lvl="1" indent="-171450">
              <a:buFont typeface="Arial" panose="020B0604020202020204" pitchFamily="34" charset="0"/>
              <a:buChar char="•"/>
            </a:pPr>
            <a:r>
              <a:rPr lang="en-US" dirty="0"/>
              <a:t>“Golden-images”</a:t>
            </a:r>
          </a:p>
          <a:p>
            <a:pPr marL="628650" lvl="1" indent="-171450">
              <a:buFont typeface="Arial" panose="020B0604020202020204" pitchFamily="34" charset="0"/>
              <a:buChar char="•"/>
            </a:pPr>
            <a:r>
              <a:rPr lang="en-US" dirty="0"/>
              <a:t>Time and manpower constraints</a:t>
            </a:r>
          </a:p>
          <a:p>
            <a:r>
              <a:rPr lang="en-US" dirty="0"/>
              <a:t>-----------------</a:t>
            </a:r>
          </a:p>
          <a:p>
            <a:pPr rtl="0" fontAlgn="ctr"/>
            <a:r>
              <a:rPr lang="en-US" sz="882" kern="1200" dirty="0">
                <a:solidFill>
                  <a:schemeClr val="tx1"/>
                </a:solidFill>
                <a:effectLst/>
                <a:latin typeface="Segoe UI" panose="020B0502040204020203" pitchFamily="34" charset="0"/>
                <a:ea typeface="+mn-ea"/>
                <a:cs typeface="+mn-cs"/>
              </a:rPr>
              <a:t>What tools is Sam using?  Why was it so difficulty</a:t>
            </a:r>
          </a:p>
          <a:p>
            <a:pPr rtl="0" fontAlgn="ctr"/>
            <a:r>
              <a:rPr lang="en-US" sz="882" kern="1200" dirty="0">
                <a:solidFill>
                  <a:schemeClr val="tx1"/>
                </a:solidFill>
                <a:effectLst/>
                <a:latin typeface="Segoe UI" panose="020B0502040204020203" pitchFamily="34" charset="0"/>
                <a:ea typeface="+mn-ea"/>
                <a:cs typeface="+mn-cs"/>
              </a:rPr>
              <a:t>One word: Imaging</a:t>
            </a:r>
          </a:p>
          <a:p>
            <a:pPr rtl="0" fontAlgn="ctr"/>
            <a:r>
              <a:rPr lang="en-US" sz="882" kern="1200" dirty="0">
                <a:solidFill>
                  <a:schemeClr val="tx1"/>
                </a:solidFill>
                <a:effectLst/>
                <a:latin typeface="Segoe UI" panose="020B0502040204020203" pitchFamily="34" charset="0"/>
                <a:ea typeface="+mn-ea"/>
                <a:cs typeface="+mn-cs"/>
              </a:rPr>
              <a:t>What's in an image? </a:t>
            </a:r>
          </a:p>
          <a:p>
            <a:pPr rtl="0" fontAlgn="ctr"/>
            <a:r>
              <a:rPr lang="en-US" sz="882" kern="1200" dirty="0">
                <a:solidFill>
                  <a:schemeClr val="tx1"/>
                </a:solidFill>
                <a:effectLst/>
                <a:latin typeface="Segoe UI" panose="020B0502040204020203" pitchFamily="34" charset="0"/>
                <a:ea typeface="+mn-ea"/>
                <a:cs typeface="+mn-cs"/>
              </a:rPr>
              <a:t>How does it stay current?</a:t>
            </a:r>
          </a:p>
          <a:p>
            <a:pPr rtl="0" fontAlgn="ctr"/>
            <a:r>
              <a:rPr lang="en-US" sz="882" kern="1200" dirty="0">
                <a:solidFill>
                  <a:schemeClr val="tx1"/>
                </a:solidFill>
                <a:effectLst/>
                <a:latin typeface="Segoe UI" panose="020B0502040204020203" pitchFamily="34" charset="0"/>
                <a:ea typeface="+mn-ea"/>
                <a:cs typeface="+mn-cs"/>
              </a:rPr>
              <a:t>How does it keep up with relevant drivers? </a:t>
            </a:r>
          </a:p>
          <a:p>
            <a:pPr rtl="0" fontAlgn="ctr"/>
            <a:r>
              <a:rPr lang="en-US" sz="882" kern="1200" dirty="0">
                <a:solidFill>
                  <a:schemeClr val="tx1"/>
                </a:solidFill>
                <a:effectLst/>
                <a:latin typeface="Segoe UI" panose="020B0502040204020203" pitchFamily="34" charset="0"/>
                <a:ea typeface="+mn-ea"/>
                <a:cs typeface="+mn-cs"/>
              </a:rPr>
              <a:t>How does it get deployed? (on-prem servers need to be maintained -- patched/updated)</a:t>
            </a:r>
          </a:p>
          <a:p>
            <a:pPr rtl="0" fontAlgn="ctr"/>
            <a:r>
              <a:rPr lang="en-US" sz="882" kern="1200" dirty="0">
                <a:solidFill>
                  <a:schemeClr val="tx1"/>
                </a:solidFill>
                <a:effectLst/>
                <a:latin typeface="Segoe UI" panose="020B0502040204020203" pitchFamily="34" charset="0"/>
                <a:ea typeface="+mn-ea"/>
                <a:cs typeface="+mn-cs"/>
              </a:rPr>
              <a:t>How do computers find the server? (new networks need to be configured correctly) </a:t>
            </a:r>
          </a:p>
          <a:p>
            <a:pPr rtl="0" fontAlgn="ctr"/>
            <a:r>
              <a:rPr lang="en-US" sz="882" kern="1200" dirty="0">
                <a:solidFill>
                  <a:schemeClr val="tx1"/>
                </a:solidFill>
                <a:effectLst/>
                <a:latin typeface="Segoe UI" panose="020B0502040204020203" pitchFamily="34" charset="0"/>
                <a:ea typeface="+mn-ea"/>
                <a:cs typeface="+mn-cs"/>
              </a:rPr>
              <a:t>What's the bench time? -- slows down as you do more simultaneously</a:t>
            </a:r>
          </a:p>
          <a:p>
            <a:pPr rtl="0" fontAlgn="ctr"/>
            <a:r>
              <a:rPr lang="en-US" sz="882" kern="1200" dirty="0">
                <a:solidFill>
                  <a:schemeClr val="tx1"/>
                </a:solidFill>
                <a:effectLst/>
                <a:latin typeface="Segoe UI" panose="020B0502040204020203" pitchFamily="34" charset="0"/>
                <a:ea typeface="+mn-ea"/>
                <a:cs typeface="+mn-cs"/>
              </a:rPr>
              <a:t>Computer must be on the network</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60257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Explains modern Windows device management with Intune for Education</a:t>
            </a:r>
          </a:p>
          <a:p>
            <a:pPr marL="628650" lvl="1" indent="-171450">
              <a:buFont typeface="Arial" panose="020B0604020202020204" pitchFamily="34" charset="0"/>
              <a:buChar char="•"/>
            </a:pPr>
            <a:r>
              <a:rPr lang="en-US" dirty="0"/>
              <a:t>Cloud-based – legacy free</a:t>
            </a:r>
          </a:p>
          <a:p>
            <a:pPr marL="628650" lvl="1" indent="-171450">
              <a:buFont typeface="Arial" panose="020B0604020202020204" pitchFamily="34" charset="0"/>
              <a:buChar char="•"/>
            </a:pPr>
            <a:r>
              <a:rPr lang="en-US" dirty="0"/>
              <a:t>Apps and policies are pushed from the cloud to the connected device regardless of location</a:t>
            </a:r>
          </a:p>
          <a:p>
            <a:pPr marL="628650" lvl="1" indent="-171450">
              <a:buFont typeface="Arial" panose="020B0604020202020204" pitchFamily="34" charset="0"/>
              <a:buChar char="•"/>
            </a:pPr>
            <a:r>
              <a:rPr lang="en-US" dirty="0"/>
              <a:t>Faster login times</a:t>
            </a:r>
          </a:p>
          <a:p>
            <a:pPr marL="628650" lvl="1" indent="-171450">
              <a:buFont typeface="Arial" panose="020B0604020202020204" pitchFamily="34" charset="0"/>
              <a:buChar char="•"/>
            </a:pPr>
            <a:r>
              <a:rPr lang="en-US" dirty="0"/>
              <a:t>Updates scheduled to happen outside of class time </a:t>
            </a:r>
          </a:p>
          <a:p>
            <a:pPr marL="628650" lvl="1" indent="-171450">
              <a:buFont typeface="Arial" panose="020B0604020202020204" pitchFamily="34" charset="0"/>
              <a:buChar char="•"/>
            </a:pPr>
            <a:r>
              <a:rPr lang="en-US" dirty="0"/>
              <a:t>Bandwidth concerns eliminated through delivery optimization (the same way people stole music off the internet, they can now do the same with Windows Updates, Office Updates, ETC.)</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a:t>
            </a:r>
          </a:p>
          <a:p>
            <a:pPr rtl="0" fontAlgn="ctr"/>
            <a:r>
              <a:rPr lang="en-US" sz="900" kern="1200" dirty="0">
                <a:solidFill>
                  <a:schemeClr val="tx1"/>
                </a:solidFill>
                <a:effectLst/>
                <a:latin typeface="Segoe UI" panose="020B0502040204020203" pitchFamily="34" charset="0"/>
                <a:ea typeface="+mn-ea"/>
                <a:cs typeface="+mn-cs"/>
              </a:rPr>
              <a:t>Cloud-based -- it's always up-to-date.  No legacy! </a:t>
            </a:r>
          </a:p>
          <a:p>
            <a:pPr rtl="0" fontAlgn="ctr"/>
            <a:r>
              <a:rPr lang="en-US" sz="900" kern="1200" dirty="0">
                <a:solidFill>
                  <a:schemeClr val="tx1"/>
                </a:solidFill>
                <a:effectLst/>
                <a:latin typeface="Segoe UI" panose="020B0502040204020203" pitchFamily="34" charset="0"/>
                <a:ea typeface="+mn-ea"/>
                <a:cs typeface="+mn-cs"/>
              </a:rPr>
              <a:t>Apps, configurations, updates -- pushed from the cloud to Internet-connected devices </a:t>
            </a:r>
            <a:endParaRPr lang="en-US" sz="800" kern="1200" dirty="0">
              <a:solidFill>
                <a:schemeClr val="tx1"/>
              </a:solidFill>
              <a:effectLst/>
              <a:latin typeface="Segoe UI" panose="020B0502040204020203" pitchFamily="34" charset="0"/>
              <a:ea typeface="+mn-ea"/>
              <a:cs typeface="+mn-cs"/>
            </a:endParaRPr>
          </a:p>
          <a:p>
            <a:pPr lvl="1" rtl="0" fontAlgn="ctr"/>
            <a:r>
              <a:rPr lang="en-US" sz="900" kern="1200" dirty="0">
                <a:solidFill>
                  <a:schemeClr val="tx1"/>
                </a:solidFill>
                <a:effectLst/>
                <a:latin typeface="Segoe UI" panose="020B0502040204020203" pitchFamily="34" charset="0"/>
                <a:ea typeface="+mn-ea"/>
                <a:cs typeface="+mn-cs"/>
              </a:rPr>
              <a:t>Internet-connected!</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Updates scheduled to happen outside of class time </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Faster login times</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Bandwidth concerns eliminated through </a:t>
            </a:r>
            <a:r>
              <a:rPr lang="en-US" sz="900" b="1" kern="1200" dirty="0">
                <a:solidFill>
                  <a:schemeClr val="tx1"/>
                </a:solidFill>
                <a:effectLst/>
                <a:latin typeface="Segoe UI" panose="020B0502040204020203" pitchFamily="34" charset="0"/>
                <a:ea typeface="+mn-ea"/>
                <a:cs typeface="+mn-cs"/>
              </a:rPr>
              <a:t>delivery optimization</a:t>
            </a:r>
            <a:r>
              <a:rPr lang="en-US" sz="900" kern="1200" dirty="0">
                <a:solidFill>
                  <a:schemeClr val="tx1"/>
                </a:solidFill>
                <a:effectLst/>
                <a:latin typeface="Segoe UI" panose="020B0502040204020203" pitchFamily="34" charset="0"/>
                <a:ea typeface="+mn-ea"/>
                <a:cs typeface="+mn-cs"/>
              </a:rPr>
              <a:t> (the same way people stole music off the internet, they can now do the same with Windows Updates, Office Updates, ETC.)</a:t>
            </a:r>
            <a:endParaRPr lang="en-US" sz="800" kern="1200" dirty="0">
              <a:solidFill>
                <a:schemeClr val="tx1"/>
              </a:solidFill>
              <a:effectLst/>
              <a:latin typeface="Segoe UI" panose="020B0502040204020203" pitchFamily="34" charset="0"/>
              <a:ea typeface="+mn-ea"/>
              <a:cs typeface="+mn-cs"/>
            </a:endParaRPr>
          </a:p>
          <a:p>
            <a:pPr marL="457200" lvl="1"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61254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Explains modern Windows device management with Intune for Education</a:t>
            </a:r>
          </a:p>
          <a:p>
            <a:pPr marL="628650" lvl="1" indent="-171450">
              <a:buFont typeface="Arial" panose="020B0604020202020204" pitchFamily="34" charset="0"/>
              <a:buChar char="•"/>
            </a:pPr>
            <a:r>
              <a:rPr lang="en-US" dirty="0"/>
              <a:t>Cloud-based – legacy free</a:t>
            </a:r>
          </a:p>
          <a:p>
            <a:pPr marL="628650" lvl="1" indent="-171450">
              <a:buFont typeface="Arial" panose="020B0604020202020204" pitchFamily="34" charset="0"/>
              <a:buChar char="•"/>
            </a:pPr>
            <a:r>
              <a:rPr lang="en-US" dirty="0"/>
              <a:t>Apps and policies are pushed from the cloud to the connected device regardless of location</a:t>
            </a:r>
          </a:p>
          <a:p>
            <a:pPr marL="628650" lvl="1" indent="-171450">
              <a:buFont typeface="Arial" panose="020B0604020202020204" pitchFamily="34" charset="0"/>
              <a:buChar char="•"/>
            </a:pPr>
            <a:r>
              <a:rPr lang="en-US" dirty="0"/>
              <a:t>Faster login times</a:t>
            </a:r>
          </a:p>
          <a:p>
            <a:pPr marL="628650" lvl="1" indent="-171450">
              <a:buFont typeface="Arial" panose="020B0604020202020204" pitchFamily="34" charset="0"/>
              <a:buChar char="•"/>
            </a:pPr>
            <a:r>
              <a:rPr lang="en-US" dirty="0"/>
              <a:t>Updates scheduled to happen outside of class time </a:t>
            </a:r>
          </a:p>
          <a:p>
            <a:pPr marL="628650" lvl="1" indent="-171450">
              <a:buFont typeface="Arial" panose="020B0604020202020204" pitchFamily="34" charset="0"/>
              <a:buChar char="•"/>
            </a:pPr>
            <a:r>
              <a:rPr lang="en-US" dirty="0"/>
              <a:t>Bandwidth concerns eliminated through delivery optimization (the same way people stole music off the internet, they can now do the same with Windows Updates, Office Updates, ETC.)</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a:t>
            </a:r>
          </a:p>
          <a:p>
            <a:pPr rtl="0" fontAlgn="ctr"/>
            <a:r>
              <a:rPr lang="en-US" sz="900" kern="1200" dirty="0">
                <a:solidFill>
                  <a:schemeClr val="tx1"/>
                </a:solidFill>
                <a:effectLst/>
                <a:latin typeface="Segoe UI" panose="020B0502040204020203" pitchFamily="34" charset="0"/>
                <a:ea typeface="+mn-ea"/>
                <a:cs typeface="+mn-cs"/>
              </a:rPr>
              <a:t>Cloud-based -- it's always up-to-date.  No legacy! </a:t>
            </a:r>
          </a:p>
          <a:p>
            <a:pPr rtl="0" fontAlgn="ctr"/>
            <a:r>
              <a:rPr lang="en-US" sz="900" kern="1200" dirty="0">
                <a:solidFill>
                  <a:schemeClr val="tx1"/>
                </a:solidFill>
                <a:effectLst/>
                <a:latin typeface="Segoe UI" panose="020B0502040204020203" pitchFamily="34" charset="0"/>
                <a:ea typeface="+mn-ea"/>
                <a:cs typeface="+mn-cs"/>
              </a:rPr>
              <a:t>Apps, configurations, updates -- pushed from the cloud to Internet-connected devices </a:t>
            </a:r>
            <a:endParaRPr lang="en-US" sz="800" kern="1200" dirty="0">
              <a:solidFill>
                <a:schemeClr val="tx1"/>
              </a:solidFill>
              <a:effectLst/>
              <a:latin typeface="Segoe UI" panose="020B0502040204020203" pitchFamily="34" charset="0"/>
              <a:ea typeface="+mn-ea"/>
              <a:cs typeface="+mn-cs"/>
            </a:endParaRPr>
          </a:p>
          <a:p>
            <a:pPr lvl="1" rtl="0" fontAlgn="ctr"/>
            <a:r>
              <a:rPr lang="en-US" sz="900" kern="1200" dirty="0">
                <a:solidFill>
                  <a:schemeClr val="tx1"/>
                </a:solidFill>
                <a:effectLst/>
                <a:latin typeface="Segoe UI" panose="020B0502040204020203" pitchFamily="34" charset="0"/>
                <a:ea typeface="+mn-ea"/>
                <a:cs typeface="+mn-cs"/>
              </a:rPr>
              <a:t>Internet-connected!</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Updates scheduled to happen outside of class time </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Faster login times</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Bandwidth concerns eliminated through </a:t>
            </a:r>
            <a:r>
              <a:rPr lang="en-US" sz="900" b="1" kern="1200" dirty="0">
                <a:solidFill>
                  <a:schemeClr val="tx1"/>
                </a:solidFill>
                <a:effectLst/>
                <a:latin typeface="Segoe UI" panose="020B0502040204020203" pitchFamily="34" charset="0"/>
                <a:ea typeface="+mn-ea"/>
                <a:cs typeface="+mn-cs"/>
              </a:rPr>
              <a:t>delivery optimization</a:t>
            </a:r>
            <a:r>
              <a:rPr lang="en-US" sz="900" kern="1200" dirty="0">
                <a:solidFill>
                  <a:schemeClr val="tx1"/>
                </a:solidFill>
                <a:effectLst/>
                <a:latin typeface="Segoe UI" panose="020B0502040204020203" pitchFamily="34" charset="0"/>
                <a:ea typeface="+mn-ea"/>
                <a:cs typeface="+mn-cs"/>
              </a:rPr>
              <a:t> (the same way people stole music off the internet, they can now do the same with Windows Updates, Office Updates, ETC.)</a:t>
            </a:r>
            <a:endParaRPr lang="en-US" sz="800" kern="1200" dirty="0">
              <a:solidFill>
                <a:schemeClr val="tx1"/>
              </a:solidFill>
              <a:effectLst/>
              <a:latin typeface="Segoe UI" panose="020B0502040204020203" pitchFamily="34" charset="0"/>
              <a:ea typeface="+mn-ea"/>
              <a:cs typeface="+mn-cs"/>
            </a:endParaRPr>
          </a:p>
          <a:p>
            <a:pPr marL="457200" lvl="1"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6125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3/1/2020 12:07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132081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Explains modern Windows device management with Intune for Education</a:t>
            </a:r>
          </a:p>
          <a:p>
            <a:pPr marL="628650" lvl="1" indent="-171450">
              <a:buFont typeface="Arial" panose="020B0604020202020204" pitchFamily="34" charset="0"/>
              <a:buChar char="•"/>
            </a:pPr>
            <a:r>
              <a:rPr lang="en-US" dirty="0"/>
              <a:t>Cloud-based – legacy free</a:t>
            </a:r>
          </a:p>
          <a:p>
            <a:pPr marL="628650" lvl="1" indent="-171450">
              <a:buFont typeface="Arial" panose="020B0604020202020204" pitchFamily="34" charset="0"/>
              <a:buChar char="•"/>
            </a:pPr>
            <a:r>
              <a:rPr lang="en-US" dirty="0"/>
              <a:t>Apps and policies are pushed from the cloud to the connected device regardless of location</a:t>
            </a:r>
          </a:p>
          <a:p>
            <a:pPr marL="628650" lvl="1" indent="-171450">
              <a:buFont typeface="Arial" panose="020B0604020202020204" pitchFamily="34" charset="0"/>
              <a:buChar char="•"/>
            </a:pPr>
            <a:r>
              <a:rPr lang="en-US" dirty="0"/>
              <a:t>Faster login times</a:t>
            </a:r>
          </a:p>
          <a:p>
            <a:pPr marL="628650" lvl="1" indent="-171450">
              <a:buFont typeface="Arial" panose="020B0604020202020204" pitchFamily="34" charset="0"/>
              <a:buChar char="•"/>
            </a:pPr>
            <a:r>
              <a:rPr lang="en-US" dirty="0"/>
              <a:t>Updates scheduled to happen outside of class time </a:t>
            </a:r>
          </a:p>
          <a:p>
            <a:pPr marL="628650" lvl="1" indent="-171450">
              <a:buFont typeface="Arial" panose="020B0604020202020204" pitchFamily="34" charset="0"/>
              <a:buChar char="•"/>
            </a:pPr>
            <a:r>
              <a:rPr lang="en-US" dirty="0"/>
              <a:t>Bandwidth concerns eliminated through delivery optimization (the same way people stole music off the internet, they can now do the same with Windows Updates, Office Updates, ETC.)</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a:t>
            </a:r>
          </a:p>
          <a:p>
            <a:pPr rtl="0" fontAlgn="ctr"/>
            <a:r>
              <a:rPr lang="en-US" sz="900" kern="1200" dirty="0">
                <a:solidFill>
                  <a:schemeClr val="tx1"/>
                </a:solidFill>
                <a:effectLst/>
                <a:latin typeface="Segoe UI" panose="020B0502040204020203" pitchFamily="34" charset="0"/>
                <a:ea typeface="+mn-ea"/>
                <a:cs typeface="+mn-cs"/>
              </a:rPr>
              <a:t>Cloud-based -- it's always up-to-date.  No legacy! </a:t>
            </a:r>
          </a:p>
          <a:p>
            <a:pPr rtl="0" fontAlgn="ctr"/>
            <a:r>
              <a:rPr lang="en-US" sz="900" kern="1200" dirty="0">
                <a:solidFill>
                  <a:schemeClr val="tx1"/>
                </a:solidFill>
                <a:effectLst/>
                <a:latin typeface="Segoe UI" panose="020B0502040204020203" pitchFamily="34" charset="0"/>
                <a:ea typeface="+mn-ea"/>
                <a:cs typeface="+mn-cs"/>
              </a:rPr>
              <a:t>Apps, configurations, updates -- pushed from the cloud to Internet-connected devices </a:t>
            </a:r>
            <a:endParaRPr lang="en-US" sz="800" kern="1200" dirty="0">
              <a:solidFill>
                <a:schemeClr val="tx1"/>
              </a:solidFill>
              <a:effectLst/>
              <a:latin typeface="Segoe UI" panose="020B0502040204020203" pitchFamily="34" charset="0"/>
              <a:ea typeface="+mn-ea"/>
              <a:cs typeface="+mn-cs"/>
            </a:endParaRPr>
          </a:p>
          <a:p>
            <a:pPr lvl="1" rtl="0" fontAlgn="ctr"/>
            <a:r>
              <a:rPr lang="en-US" sz="900" kern="1200" dirty="0">
                <a:solidFill>
                  <a:schemeClr val="tx1"/>
                </a:solidFill>
                <a:effectLst/>
                <a:latin typeface="Segoe UI" panose="020B0502040204020203" pitchFamily="34" charset="0"/>
                <a:ea typeface="+mn-ea"/>
                <a:cs typeface="+mn-cs"/>
              </a:rPr>
              <a:t>Internet-connected!</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Updates scheduled to happen outside of class time </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Faster login times</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Bandwidth concerns eliminated through </a:t>
            </a:r>
            <a:r>
              <a:rPr lang="en-US" sz="900" b="1" kern="1200" dirty="0">
                <a:solidFill>
                  <a:schemeClr val="tx1"/>
                </a:solidFill>
                <a:effectLst/>
                <a:latin typeface="Segoe UI" panose="020B0502040204020203" pitchFamily="34" charset="0"/>
                <a:ea typeface="+mn-ea"/>
                <a:cs typeface="+mn-cs"/>
              </a:rPr>
              <a:t>delivery optimization</a:t>
            </a:r>
            <a:r>
              <a:rPr lang="en-US" sz="900" kern="1200" dirty="0">
                <a:solidFill>
                  <a:schemeClr val="tx1"/>
                </a:solidFill>
                <a:effectLst/>
                <a:latin typeface="Segoe UI" panose="020B0502040204020203" pitchFamily="34" charset="0"/>
                <a:ea typeface="+mn-ea"/>
                <a:cs typeface="+mn-cs"/>
              </a:rPr>
              <a:t> (the same way people stole music off the internet, they can now do the same with Windows Updates, Office Updates, ETC.)</a:t>
            </a:r>
            <a:endParaRPr lang="en-US" sz="800" kern="1200" dirty="0">
              <a:solidFill>
                <a:schemeClr val="tx1"/>
              </a:solidFill>
              <a:effectLst/>
              <a:latin typeface="Segoe UI" panose="020B0502040204020203" pitchFamily="34" charset="0"/>
              <a:ea typeface="+mn-ea"/>
              <a:cs typeface="+mn-cs"/>
            </a:endParaRPr>
          </a:p>
          <a:p>
            <a:pPr marL="457200" lvl="1"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61254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Explains modern Windows device management with Intune for Education</a:t>
            </a:r>
          </a:p>
          <a:p>
            <a:pPr marL="628650" lvl="1" indent="-171450">
              <a:buFont typeface="Arial" panose="020B0604020202020204" pitchFamily="34" charset="0"/>
              <a:buChar char="•"/>
            </a:pPr>
            <a:r>
              <a:rPr lang="en-US" dirty="0"/>
              <a:t>Cloud-based – legacy free</a:t>
            </a:r>
          </a:p>
          <a:p>
            <a:pPr marL="628650" lvl="1" indent="-171450">
              <a:buFont typeface="Arial" panose="020B0604020202020204" pitchFamily="34" charset="0"/>
              <a:buChar char="•"/>
            </a:pPr>
            <a:r>
              <a:rPr lang="en-US" dirty="0"/>
              <a:t>Apps and policies are pushed from the cloud to the connected device regardless of location</a:t>
            </a:r>
          </a:p>
          <a:p>
            <a:pPr marL="628650" lvl="1" indent="-171450">
              <a:buFont typeface="Arial" panose="020B0604020202020204" pitchFamily="34" charset="0"/>
              <a:buChar char="•"/>
            </a:pPr>
            <a:r>
              <a:rPr lang="en-US" dirty="0"/>
              <a:t>Faster login times</a:t>
            </a:r>
          </a:p>
          <a:p>
            <a:pPr marL="628650" lvl="1" indent="-171450">
              <a:buFont typeface="Arial" panose="020B0604020202020204" pitchFamily="34" charset="0"/>
              <a:buChar char="•"/>
            </a:pPr>
            <a:r>
              <a:rPr lang="en-US" dirty="0"/>
              <a:t>Updates scheduled to happen outside of class time </a:t>
            </a:r>
          </a:p>
          <a:p>
            <a:pPr marL="628650" lvl="1" indent="-171450">
              <a:buFont typeface="Arial" panose="020B0604020202020204" pitchFamily="34" charset="0"/>
              <a:buChar char="•"/>
            </a:pPr>
            <a:r>
              <a:rPr lang="en-US" dirty="0"/>
              <a:t>Bandwidth concerns eliminated through delivery optimization (the same way people stole music off the internet, they can now do the same with Windows Updates, Office Updates, ETC.)</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a:t>
            </a:r>
          </a:p>
          <a:p>
            <a:pPr rtl="0" fontAlgn="ctr"/>
            <a:r>
              <a:rPr lang="en-US" sz="900" kern="1200" dirty="0">
                <a:solidFill>
                  <a:schemeClr val="tx1"/>
                </a:solidFill>
                <a:effectLst/>
                <a:latin typeface="Segoe UI" panose="020B0502040204020203" pitchFamily="34" charset="0"/>
                <a:ea typeface="+mn-ea"/>
                <a:cs typeface="+mn-cs"/>
              </a:rPr>
              <a:t>Cloud-based -- it's always up-to-date.  No legacy! </a:t>
            </a:r>
          </a:p>
          <a:p>
            <a:pPr rtl="0" fontAlgn="ctr"/>
            <a:r>
              <a:rPr lang="en-US" sz="900" kern="1200" dirty="0">
                <a:solidFill>
                  <a:schemeClr val="tx1"/>
                </a:solidFill>
                <a:effectLst/>
                <a:latin typeface="Segoe UI" panose="020B0502040204020203" pitchFamily="34" charset="0"/>
                <a:ea typeface="+mn-ea"/>
                <a:cs typeface="+mn-cs"/>
              </a:rPr>
              <a:t>Apps, configurations, updates -- pushed from the cloud to Internet-connected devices </a:t>
            </a:r>
            <a:endParaRPr lang="en-US" sz="800" kern="1200" dirty="0">
              <a:solidFill>
                <a:schemeClr val="tx1"/>
              </a:solidFill>
              <a:effectLst/>
              <a:latin typeface="Segoe UI" panose="020B0502040204020203" pitchFamily="34" charset="0"/>
              <a:ea typeface="+mn-ea"/>
              <a:cs typeface="+mn-cs"/>
            </a:endParaRPr>
          </a:p>
          <a:p>
            <a:pPr lvl="1" rtl="0" fontAlgn="ctr"/>
            <a:r>
              <a:rPr lang="en-US" sz="900" kern="1200" dirty="0">
                <a:solidFill>
                  <a:schemeClr val="tx1"/>
                </a:solidFill>
                <a:effectLst/>
                <a:latin typeface="Segoe UI" panose="020B0502040204020203" pitchFamily="34" charset="0"/>
                <a:ea typeface="+mn-ea"/>
                <a:cs typeface="+mn-cs"/>
              </a:rPr>
              <a:t>Internet-connected!</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Updates scheduled to happen outside of class time </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Faster login times</a:t>
            </a:r>
            <a:endParaRPr lang="en-US" sz="800" kern="1200" dirty="0">
              <a:solidFill>
                <a:schemeClr val="tx1"/>
              </a:solidFill>
              <a:effectLst/>
              <a:latin typeface="Segoe UI" panose="020B0502040204020203" pitchFamily="34" charset="0"/>
              <a:ea typeface="+mn-ea"/>
              <a:cs typeface="+mn-cs"/>
            </a:endParaRPr>
          </a:p>
          <a:p>
            <a:pPr rtl="0" fontAlgn="ctr"/>
            <a:r>
              <a:rPr lang="en-US" sz="900" kern="1200" dirty="0">
                <a:solidFill>
                  <a:schemeClr val="tx1"/>
                </a:solidFill>
                <a:effectLst/>
                <a:latin typeface="Segoe UI" panose="020B0502040204020203" pitchFamily="34" charset="0"/>
                <a:ea typeface="+mn-ea"/>
                <a:cs typeface="+mn-cs"/>
              </a:rPr>
              <a:t>Bandwidth concerns eliminated through </a:t>
            </a:r>
            <a:r>
              <a:rPr lang="en-US" sz="900" b="1" kern="1200" dirty="0">
                <a:solidFill>
                  <a:schemeClr val="tx1"/>
                </a:solidFill>
                <a:effectLst/>
                <a:latin typeface="Segoe UI" panose="020B0502040204020203" pitchFamily="34" charset="0"/>
                <a:ea typeface="+mn-ea"/>
                <a:cs typeface="+mn-cs"/>
              </a:rPr>
              <a:t>delivery optimization</a:t>
            </a:r>
            <a:r>
              <a:rPr lang="en-US" sz="900" kern="1200" dirty="0">
                <a:solidFill>
                  <a:schemeClr val="tx1"/>
                </a:solidFill>
                <a:effectLst/>
                <a:latin typeface="Segoe UI" panose="020B0502040204020203" pitchFamily="34" charset="0"/>
                <a:ea typeface="+mn-ea"/>
                <a:cs typeface="+mn-cs"/>
              </a:rPr>
              <a:t> (the same way people stole music off the internet, they can now do the same with Windows Updates, Office Updates, ETC.)</a:t>
            </a:r>
            <a:endParaRPr lang="en-US" sz="800" kern="1200" dirty="0">
              <a:solidFill>
                <a:schemeClr val="tx1"/>
              </a:solidFill>
              <a:effectLst/>
              <a:latin typeface="Segoe UI" panose="020B0502040204020203" pitchFamily="34" charset="0"/>
              <a:ea typeface="+mn-ea"/>
              <a:cs typeface="+mn-cs"/>
            </a:endParaRPr>
          </a:p>
          <a:p>
            <a:pPr marL="457200" lvl="1" indent="0">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61254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6592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33277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65983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2303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3E697-3380-403B-B24E-0D6F0714B57E}" type="slidenum">
              <a:rPr lang="en-US" smtClean="0"/>
              <a:t>67</a:t>
            </a:fld>
            <a:endParaRPr lang="en-US"/>
          </a:p>
        </p:txBody>
      </p:sp>
    </p:spTree>
    <p:extLst>
      <p:ext uri="{BB962C8B-B14F-4D97-AF65-F5344CB8AC3E}">
        <p14:creationId xmlns:p14="http://schemas.microsoft.com/office/powerpoint/2010/main" val="2971176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06894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3/1/2020 12:07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75</a:t>
            </a:fld>
            <a:endParaRPr lang="en-US" dirty="0"/>
          </a:p>
        </p:txBody>
      </p:sp>
    </p:spTree>
    <p:extLst>
      <p:ext uri="{BB962C8B-B14F-4D97-AF65-F5344CB8AC3E}">
        <p14:creationId xmlns:p14="http://schemas.microsoft.com/office/powerpoint/2010/main" val="1067006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3E697-3380-403B-B24E-0D6F0714B57E}" type="slidenum">
              <a:rPr lang="en-US" smtClean="0"/>
              <a:t>4</a:t>
            </a:fld>
            <a:endParaRPr lang="en-US"/>
          </a:p>
        </p:txBody>
      </p:sp>
    </p:spTree>
    <p:extLst>
      <p:ext uri="{BB962C8B-B14F-4D97-AF65-F5344CB8AC3E}">
        <p14:creationId xmlns:p14="http://schemas.microsoft.com/office/powerpoint/2010/main" val="1678098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i="0" kern="1200" dirty="0">
                <a:solidFill>
                  <a:schemeClr val="tx1"/>
                </a:solidFill>
                <a:effectLst/>
                <a:latin typeface="+mn-lt"/>
                <a:ea typeface="+mn-ea"/>
                <a:cs typeface="+mn-cs"/>
              </a:rPr>
              <a:t>Runtime: </a:t>
            </a:r>
            <a:r>
              <a:rPr lang="en-US" sz="1200" b="0" i="0" kern="1200" dirty="0">
                <a:solidFill>
                  <a:schemeClr val="tx1"/>
                </a:solidFill>
                <a:effectLst/>
                <a:latin typeface="+mn-lt"/>
                <a:ea typeface="+mn-ea"/>
                <a:cs typeface="+mn-cs"/>
              </a:rPr>
              <a:t>2 min </a:t>
            </a:r>
            <a:endParaRPr lang="en-US" sz="1200" b="1" i="0" kern="1200" dirty="0">
              <a:solidFill>
                <a:schemeClr val="tx1"/>
              </a:solidFill>
              <a:effectLst/>
              <a:latin typeface="+mn-lt"/>
              <a:ea typeface="+mn-ea"/>
              <a:cs typeface="+mn-cs"/>
            </a:endParaRP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Use the next 15 min to ground why should you care about we will talk about today and how the technology fits with real life experience </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You work in IT in education because you care about the impact of your work on students. We have the same driver from a technology and a human point of view and we’re working really hard to figure out how to achieve that. </a:t>
            </a:r>
          </a:p>
          <a:p>
            <a:pPr rtl="0" fontAlgn="ctr"/>
            <a:endParaRPr lang="en-US" sz="1200" b="0" i="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b="0" i="0" kern="1200" dirty="0">
                <a:solidFill>
                  <a:schemeClr val="tx1"/>
                </a:solidFill>
                <a:effectLst/>
                <a:latin typeface="+mn-lt"/>
                <a:ea typeface="+mn-ea"/>
                <a:cs typeface="+mn-cs"/>
              </a:rPr>
              <a:t>In EDU, have to do more with a lot less </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There are misconceptions about what Microsoft can do for students in education because 3 - 5 years ago, things were different. We’ve done a lot of learning and change since.  </a:t>
            </a:r>
          </a:p>
          <a:p>
            <a:pPr rtl="0" fontAlgn="ctr"/>
            <a:endParaRPr lang="en-US" sz="1200" b="0" i="0" kern="1200" dirty="0">
              <a:solidFill>
                <a:schemeClr val="tx1"/>
              </a:solidFill>
              <a:effectLst/>
              <a:latin typeface="+mn-lt"/>
              <a:ea typeface="+mn-ea"/>
              <a:cs typeface="+mn-cs"/>
            </a:endParaRPr>
          </a:p>
          <a:p>
            <a:pPr rtl="0" fontAlgn="ctr"/>
            <a:r>
              <a:rPr lang="en-US" sz="1200" b="1" i="0" kern="1200" dirty="0">
                <a:solidFill>
                  <a:schemeClr val="tx1"/>
                </a:solidFill>
                <a:effectLst/>
                <a:latin typeface="+mn-lt"/>
                <a:ea typeface="+mn-ea"/>
                <a:cs typeface="+mn-cs"/>
              </a:rPr>
              <a:t>Transition: </a:t>
            </a:r>
            <a:r>
              <a:rPr lang="en-US" sz="1200" b="0" i="0" kern="1200" dirty="0">
                <a:solidFill>
                  <a:schemeClr val="tx1"/>
                </a:solidFill>
                <a:effectLst/>
                <a:latin typeface="+mn-lt"/>
                <a:ea typeface="+mn-ea"/>
                <a:cs typeface="+mn-cs"/>
              </a:rPr>
              <a:t>Show you a quick 3 min demo of Adele’s experience in Teams and OneNote and then will quick jump into how that relates to device management and what you’re here for </a:t>
            </a:r>
            <a:endParaRPr lang="en-US" sz="1200" b="1" i="0" kern="1200" dirty="0">
              <a:solidFill>
                <a:schemeClr val="tx1"/>
              </a:solidFill>
              <a:effectLst/>
              <a:latin typeface="+mn-lt"/>
              <a:ea typeface="+mn-ea"/>
              <a:cs typeface="+mn-cs"/>
            </a:endParaRPr>
          </a:p>
          <a:p>
            <a:endParaRPr lang="en-US" dirty="0"/>
          </a:p>
          <a:p>
            <a:r>
              <a:rPr lang="en-US" b="1" dirty="0"/>
              <a:t>OR</a:t>
            </a:r>
          </a:p>
          <a:p>
            <a:endParaRPr lang="en-US" b="1" dirty="0"/>
          </a:p>
          <a:p>
            <a:r>
              <a:rPr lang="en-US" b="1" dirty="0"/>
              <a:t>Transition to what makes a great student experience: </a:t>
            </a:r>
          </a:p>
          <a:p>
            <a:pPr rtl="0" fontAlgn="ctr"/>
            <a:endParaRPr lang="en-US" sz="1200" b="0" i="0" kern="1200" dirty="0">
              <a:solidFill>
                <a:schemeClr val="tx1"/>
              </a:solidFill>
              <a:effectLst/>
              <a:latin typeface="+mn-lt"/>
              <a:ea typeface="+mn-ea"/>
              <a:cs typeface="+mn-cs"/>
            </a:endParaRPr>
          </a:p>
          <a:p>
            <a:pPr rtl="0" fontAlgn="ctr"/>
            <a:r>
              <a:rPr lang="en-US" sz="1200" b="0" i="0" kern="1200" dirty="0">
                <a:solidFill>
                  <a:schemeClr val="tx1"/>
                </a:solidFill>
                <a:effectLst/>
                <a:latin typeface="+mn-lt"/>
                <a:ea typeface="+mn-ea"/>
                <a:cs typeface="+mn-cs"/>
              </a:rPr>
              <a:t>If you’ve seen some of our demos in Teams, OneNote, inking on a device, doing math, you know there is a lot of really cool technology we’re making for students </a:t>
            </a:r>
          </a:p>
          <a:p>
            <a:endParaRPr lang="en-US" b="1" dirty="0"/>
          </a:p>
          <a:p>
            <a:endParaRPr lang="en-US" dirty="0"/>
          </a:p>
        </p:txBody>
      </p:sp>
      <p:sp>
        <p:nvSpPr>
          <p:cNvPr id="4" name="Slide Number Placeholder 3"/>
          <p:cNvSpPr>
            <a:spLocks noGrp="1"/>
          </p:cNvSpPr>
          <p:nvPr>
            <p:ph type="sldNum" sz="quarter" idx="5"/>
          </p:nvPr>
        </p:nvSpPr>
        <p:spPr/>
        <p:txBody>
          <a:bodyPr/>
          <a:lstStyle/>
          <a:p>
            <a:fld id="{18DA2A99-B875-4CD4-BADB-D992DC965283}" type="slidenum">
              <a:rPr lang="en-US" smtClean="0"/>
              <a:t>6</a:t>
            </a:fld>
            <a:endParaRPr lang="en-US"/>
          </a:p>
        </p:txBody>
      </p:sp>
    </p:spTree>
    <p:extLst>
      <p:ext uri="{BB962C8B-B14F-4D97-AF65-F5344CB8AC3E}">
        <p14:creationId xmlns:p14="http://schemas.microsoft.com/office/powerpoint/2010/main" val="31774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a:p>
            <a:pPr marL="0" indent="0">
              <a:buFontTx/>
              <a:buNone/>
            </a:pPr>
            <a:r>
              <a:rPr lang="en-US"/>
              <a:t>Let’s show some (keyword a some) of the great experiences that a student Alison has with M365 as we walk through the beginning of the year, during the term and end of the year</a:t>
            </a:r>
          </a:p>
          <a:p>
            <a:pPr marL="0" indent="0">
              <a:buFontTx/>
              <a:buNone/>
            </a:pPr>
            <a:endParaRPr lang="en-US"/>
          </a:p>
          <a:p>
            <a:pPr marL="0" indent="0">
              <a:buFontTx/>
              <a:buNone/>
            </a:pPr>
            <a:r>
              <a:rPr lang="en-US"/>
              <a:t>Starting at the beginning of the school year:</a:t>
            </a:r>
          </a:p>
          <a:p>
            <a:pPr marL="228600" indent="-228600">
              <a:buFont typeface="+mj-lt"/>
              <a:buAutoNum type="arabicPeriod"/>
            </a:pPr>
            <a:r>
              <a:rPr lang="en-US"/>
              <a:t>After Alison gets her device she logs in and her </a:t>
            </a:r>
            <a:r>
              <a:rPr lang="en-US" err="1"/>
              <a:t>homescreen</a:t>
            </a:r>
            <a:r>
              <a:rPr lang="en-US"/>
              <a:t> is setup, shortcuts and wallpaper controlled, apps are installed and everything is ready to go</a:t>
            </a:r>
          </a:p>
          <a:p>
            <a:pPr marL="228600" indent="-228600">
              <a:buFont typeface="+mj-lt"/>
              <a:buAutoNum type="arabicPeriod"/>
            </a:pPr>
            <a:r>
              <a:rPr lang="en-US"/>
              <a:t>To improve and simplify that login experience for lab machines for example, students only need to type in their usernames without the need to enter domain information.. Becomes more useful the younger the student is</a:t>
            </a:r>
          </a:p>
          <a:p>
            <a:pPr marL="0" indent="0">
              <a:buFont typeface="Arial" panose="020B0604020202020204" pitchFamily="34" charset="0"/>
              <a:buNone/>
            </a:pPr>
            <a:endParaRPr lang="en-US"/>
          </a:p>
          <a:p>
            <a:pPr marL="0" indent="0">
              <a:buFont typeface="Arial" panose="020B0604020202020204" pitchFamily="34" charset="0"/>
              <a:buNone/>
            </a:pPr>
            <a:r>
              <a:rPr lang="en-US"/>
              <a:t>During the term:</a:t>
            </a:r>
          </a:p>
          <a:p>
            <a:pPr marL="0" indent="0">
              <a:buFont typeface="Arial" panose="020B0604020202020204" pitchFamily="34" charset="0"/>
              <a:buNone/>
            </a:pPr>
            <a:r>
              <a:rPr lang="en-US"/>
              <a:t>3. She can also Go to </a:t>
            </a:r>
            <a:r>
              <a:rPr lang="en-US" err="1"/>
              <a:t>classnotebook</a:t>
            </a:r>
            <a:r>
              <a:rPr lang="en-US"/>
              <a:t>, which was shared by the teacher for all the students in her class – again based on their identity</a:t>
            </a:r>
          </a:p>
          <a:p>
            <a:pPr marL="0" indent="0">
              <a:buFont typeface="Arial" panose="020B0604020202020204" pitchFamily="34" charset="0"/>
              <a:buNone/>
            </a:pPr>
            <a:r>
              <a:rPr lang="en-US"/>
              <a:t>In OneNote She can take her Windows touch  device and start inking and solving problems </a:t>
            </a:r>
          </a:p>
          <a:p>
            <a:pPr marL="0" indent="0">
              <a:buFont typeface="Arial" panose="020B0604020202020204" pitchFamily="34" charset="0"/>
              <a:buNone/>
            </a:pPr>
            <a:r>
              <a:rPr lang="en-US"/>
              <a:t>She can ink to math – and do many things that are pretty unique in what’s available for students from other devices such as the screen reader:- Let’s say she doesn’t speak or understand the local language really well (for example recently moved).. The immersive reader can really help with reading skills, and this is useful for many young students like Allison</a:t>
            </a:r>
          </a:p>
          <a:p>
            <a:pPr marL="171450" indent="-171450">
              <a:buFontTx/>
              <a:buChar char="-"/>
            </a:pPr>
            <a:endParaRPr lang="en-US"/>
          </a:p>
          <a:p>
            <a:pPr marL="0" indent="0">
              <a:buFontTx/>
              <a:buNone/>
            </a:pPr>
            <a:r>
              <a:rPr lang="en-US"/>
              <a:t>4. If there are any other apps needed, she can self-service to download and install from the company portal, such as Paint or even Microsoft whiteboarding app to facilitate more collaboration across students</a:t>
            </a:r>
          </a:p>
          <a:p>
            <a:pPr marL="0" indent="0">
              <a:buFontTx/>
              <a:buNone/>
            </a:pPr>
            <a:endParaRPr lang="en-US"/>
          </a:p>
          <a:p>
            <a:pPr marL="0" indent="0">
              <a:buFontTx/>
              <a:buNone/>
            </a:pPr>
            <a:r>
              <a:rPr lang="en-US"/>
              <a:t>5. At the end of the school year when it’s time for testing, with Intune in Microsoft Endpoint Manager, the testing device she logs into is setup so that she can only work within the confines of the testing browser</a:t>
            </a:r>
          </a:p>
          <a:p>
            <a:pPr marL="0" indent="0">
              <a:buFontTx/>
              <a:buNone/>
            </a:pPr>
            <a:endParaRPr lang="en-US"/>
          </a:p>
          <a:p>
            <a:pPr marL="0" indent="0">
              <a:buFontTx/>
              <a:buNone/>
            </a:pPr>
            <a:r>
              <a:rPr lang="en-US"/>
              <a:t>And there’s so much more in teams and other M365 services.</a:t>
            </a:r>
          </a:p>
          <a:p>
            <a:pPr marL="0" indent="0">
              <a:buFontTx/>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Transition: </a:t>
            </a:r>
            <a:r>
              <a:rPr lang="en-US" b="0"/>
              <a:t>This is a great student experience and every educator loves it - </a:t>
            </a:r>
            <a:r>
              <a:rPr lang="en-US"/>
              <a:t>how does it connect to what we’re talking about today? How do we get there.. </a:t>
            </a:r>
          </a:p>
          <a:p>
            <a:pPr marL="0" indent="0">
              <a:buFontTx/>
              <a:buNone/>
            </a:pPr>
            <a:endParaRPr lang="en-US"/>
          </a:p>
        </p:txBody>
      </p:sp>
      <p:sp>
        <p:nvSpPr>
          <p:cNvPr id="4" name="Slide Number Placeholder 3"/>
          <p:cNvSpPr>
            <a:spLocks noGrp="1"/>
          </p:cNvSpPr>
          <p:nvPr>
            <p:ph type="sldNum" sz="quarter" idx="5"/>
          </p:nvPr>
        </p:nvSpPr>
        <p:spPr/>
        <p:txBody>
          <a:bodyPr/>
          <a:lstStyle/>
          <a:p>
            <a:fld id="{18DA2A99-B875-4CD4-BADB-D992DC965283}" type="slidenum">
              <a:rPr lang="en-US" smtClean="0"/>
              <a:t>7</a:t>
            </a:fld>
            <a:endParaRPr lang="en-US"/>
          </a:p>
        </p:txBody>
      </p:sp>
    </p:spTree>
    <p:extLst>
      <p:ext uri="{BB962C8B-B14F-4D97-AF65-F5344CB8AC3E}">
        <p14:creationId xmlns:p14="http://schemas.microsoft.com/office/powerpoint/2010/main" val="99841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Runtime: </a:t>
            </a:r>
            <a:r>
              <a:rPr lang="en-US" b="0" dirty="0"/>
              <a:t>3 min </a:t>
            </a: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Adele is a student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Login to Teams and find classroom she is enrolled in this semester  - all based on her identity in Office 365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From Teams, she can do work and collaborate with her teachers and fellow students, complete assignments </a:t>
            </a:r>
            <a:r>
              <a:rPr lang="en-US" dirty="0" err="1"/>
              <a:t>etc</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She can also Go to </a:t>
            </a:r>
            <a:r>
              <a:rPr lang="en-US" dirty="0" err="1"/>
              <a:t>classnotebook</a:t>
            </a:r>
            <a:r>
              <a:rPr lang="en-US" dirty="0"/>
              <a:t>, which was shared by the teacher for all the students in her class – again based on their identity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OneNote she has her Class OneNote that has already been filled by teacher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She can take her Windows touch  device and start inking and solving problems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She can ink to math – and do many things that are pretty unique in what’s available for students from other devices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Transition: </a:t>
            </a:r>
            <a:r>
              <a:rPr lang="en-US" b="0" dirty="0"/>
              <a:t>This is a great student experience and every educator loves it - </a:t>
            </a:r>
            <a:r>
              <a:rPr lang="en-US" dirty="0"/>
              <a:t>how does it connect to what we’re talking about today?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8DA2A99-B875-4CD4-BADB-D992DC965283}" type="slidenum">
              <a:rPr lang="en-US" smtClean="0"/>
              <a:t>8</a:t>
            </a:fld>
            <a:endParaRPr lang="en-US"/>
          </a:p>
        </p:txBody>
      </p:sp>
    </p:spTree>
    <p:extLst>
      <p:ext uri="{BB962C8B-B14F-4D97-AF65-F5344CB8AC3E}">
        <p14:creationId xmlns:p14="http://schemas.microsoft.com/office/powerpoint/2010/main" val="1471372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75604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3/1/2020 12:07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65761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740" y="2125981"/>
            <a:ext cx="10367059" cy="50783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481" y="3840480"/>
            <a:ext cx="853757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69209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5FD3-C883-4895-8050-1C9E5333FE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3932CC-A3BA-4109-AF32-F1EEA9F8F1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C8A9796-66DC-4ABE-91B1-9C90A2A8726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88CE3D-C92F-4C95-AA9F-61C6E12DD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AAEB240-7FB5-4E98-969E-3276EE64F5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C15C8D-707F-41FE-B224-28209150073C}"/>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8" name="Footer Placeholder 7">
            <a:extLst>
              <a:ext uri="{FF2B5EF4-FFF2-40B4-BE49-F238E27FC236}">
                <a16:creationId xmlns:a16="http://schemas.microsoft.com/office/drawing/2014/main" id="{EEA3360B-BF01-46AB-A1E8-C438DD6616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D8121D-497D-4E92-BCEE-9B386E3E4D50}"/>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1901159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81466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78441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81212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79934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23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189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020302" y="289511"/>
            <a:ext cx="6904778" cy="899665"/>
          </a:xfrm>
        </p:spPr>
        <p:txBody>
          <a:bodyPr/>
          <a:lstStyle>
            <a:lvl1pPr>
              <a:defRPr sz="3921"/>
            </a:lvl1pPr>
          </a:lstStyle>
          <a:p>
            <a:r>
              <a:rPr lang="en-US"/>
              <a:t>Click to edit Master title style</a:t>
            </a:r>
          </a:p>
        </p:txBody>
      </p:sp>
      <p:sp>
        <p:nvSpPr>
          <p:cNvPr id="4" name="Text Placeholder 3"/>
          <p:cNvSpPr>
            <a:spLocks noGrp="1"/>
          </p:cNvSpPr>
          <p:nvPr>
            <p:ph type="body" sz="quarter" idx="10"/>
          </p:nvPr>
        </p:nvSpPr>
        <p:spPr>
          <a:xfrm>
            <a:off x="5020303" y="4773828"/>
            <a:ext cx="6904016" cy="1793104"/>
          </a:xfrm>
        </p:spPr>
        <p:txBody>
          <a:bodyPr wrap="square">
            <a:noAutofit/>
          </a:bodyPr>
          <a:lstStyle>
            <a:lvl1pPr marL="0" indent="0">
              <a:spcBef>
                <a:spcPts val="1765"/>
              </a:spcBef>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a:srcRect l="17119" r="5881"/>
          <a:stretch/>
        </p:blipFill>
        <p:spPr>
          <a:xfrm>
            <a:off x="0" y="-1"/>
            <a:ext cx="4828867" cy="6858623"/>
          </a:xfrm>
          <a:prstGeom prst="rect">
            <a:avLst/>
          </a:prstGeom>
        </p:spPr>
      </p:pic>
    </p:spTree>
    <p:extLst>
      <p:ext uri="{BB962C8B-B14F-4D97-AF65-F5344CB8AC3E}">
        <p14:creationId xmlns:p14="http://schemas.microsoft.com/office/powerpoint/2010/main" val="285180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054023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286100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28CE-876B-4307-B1B7-10C5942827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E79F4-B016-4754-A9ED-FFCFE64332B0}"/>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4" name="Footer Placeholder 3">
            <a:extLst>
              <a:ext uri="{FF2B5EF4-FFF2-40B4-BE49-F238E27FC236}">
                <a16:creationId xmlns:a16="http://schemas.microsoft.com/office/drawing/2014/main" id="{56D086F5-6774-46F3-BD11-A5BFDFCB9D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BED9C3-8916-45D7-BAFD-82002E302D95}"/>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8232380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2317461"/>
          </a:xfrm>
        </p:spPr>
        <p:txBody>
          <a:bodyPr>
            <a:spAutoFit/>
          </a:bodyPr>
          <a:lstStyle>
            <a:lvl1pPr>
              <a:buClr>
                <a:schemeClr val="tx2"/>
              </a:buClr>
              <a:defRPr sz="3920">
                <a:gradFill>
                  <a:gsLst>
                    <a:gs pos="7080">
                      <a:schemeClr val="tx2"/>
                    </a:gs>
                    <a:gs pos="36283">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6337572"/>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Desktop Screen Capture 16: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381293" y="1561184"/>
            <a:ext cx="7642803" cy="493103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3B1600-D517-4F30-B27F-97B78F6221C7}" type="datetime1">
              <a:rPr lang="en-US" smtClean="0"/>
              <a:t>3/1/2020</a:t>
            </a:fld>
            <a:endParaRPr lang="en-US"/>
          </a:p>
        </p:txBody>
      </p:sp>
      <p:sp>
        <p:nvSpPr>
          <p:cNvPr id="4" name="Footer Placeholder 3"/>
          <p:cNvSpPr>
            <a:spLocks noGrp="1"/>
          </p:cNvSpPr>
          <p:nvPr>
            <p:ph type="ftr" sz="quarter" idx="11"/>
          </p:nvPr>
        </p:nvSpPr>
        <p:spPr/>
        <p:txBody>
          <a:bodyPr/>
          <a:lstStyle/>
          <a:p>
            <a:r>
              <a:rPr lang="en-US"/>
              <a:t>MICROSOFT CONFIDENTIAL Pre-release simulated screenshot shown, final experience may differ</a:t>
            </a:r>
          </a:p>
        </p:txBody>
      </p:sp>
      <p:sp>
        <p:nvSpPr>
          <p:cNvPr id="5" name="Slide Number Placeholder 4"/>
          <p:cNvSpPr>
            <a:spLocks noGrp="1"/>
          </p:cNvSpPr>
          <p:nvPr>
            <p:ph type="sldNum" sz="quarter" idx="12"/>
          </p:nvPr>
        </p:nvSpPr>
        <p:spPr/>
        <p:txBody>
          <a:bodyPr/>
          <a:lstStyle/>
          <a:p>
            <a:fld id="{9373C030-8119-439B-A7A2-330B51F4C009}" type="slidenum">
              <a:rPr lang="en-US" smtClean="0"/>
              <a:pPr/>
              <a:t>‹#›</a:t>
            </a:fld>
            <a:endParaRPr lang="en-US"/>
          </a:p>
        </p:txBody>
      </p:sp>
      <p:sp>
        <p:nvSpPr>
          <p:cNvPr id="6" name="Content Placeholder 11"/>
          <p:cNvSpPr>
            <a:spLocks noGrp="1"/>
          </p:cNvSpPr>
          <p:nvPr>
            <p:ph sz="quarter" idx="13"/>
          </p:nvPr>
        </p:nvSpPr>
        <p:spPr>
          <a:xfrm>
            <a:off x="8187660" y="1561184"/>
            <a:ext cx="3623049" cy="1284908"/>
          </a:xfrm>
        </p:spPr>
        <p:txBody>
          <a:bodyPr/>
          <a:lstStyle>
            <a:lvl1pPr>
              <a:spcBef>
                <a:spcPts val="1175"/>
              </a:spcBef>
              <a:defRPr sz="1567"/>
            </a:lvl1pPr>
            <a:lvl2pPr>
              <a:spcBef>
                <a:spcPts val="0"/>
              </a:spcBef>
              <a:defRPr sz="1371"/>
            </a:lvl2pPr>
            <a:lvl3pPr>
              <a:defRPr sz="1371"/>
            </a:lvl3pPr>
            <a:lvl4pPr>
              <a:defRPr sz="1371"/>
            </a:lvl4pPr>
            <a:lvl5pPr>
              <a:defRPr sz="137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noChangeAspect="1"/>
          </p:cNvSpPr>
          <p:nvPr>
            <p:ph type="pic" sz="quarter" idx="14" hasCustomPrompt="1"/>
          </p:nvPr>
        </p:nvSpPr>
        <p:spPr>
          <a:xfrm>
            <a:off x="548543" y="3833186"/>
            <a:ext cx="6140181" cy="1352422"/>
          </a:xfrm>
          <a:solidFill>
            <a:srgbClr val="00172A"/>
          </a:solidFill>
        </p:spPr>
        <p:txBody>
          <a:bodyPr tIns="0" rIns="0" bIns="1097280" anchor="b"/>
          <a:lstStyle>
            <a:lvl1pPr algn="ctr">
              <a:defRPr sz="1765" baseline="0">
                <a:solidFill>
                  <a:srgbClr val="C00000"/>
                </a:solidFill>
              </a:defRPr>
            </a:lvl1pPr>
          </a:lstStyle>
          <a:p>
            <a:r>
              <a:rPr lang="en-US"/>
              <a:t>Paste full screen grab here (16:9 aspect ratio)</a:t>
            </a:r>
          </a:p>
        </p:txBody>
      </p:sp>
      <p:sp>
        <p:nvSpPr>
          <p:cNvPr id="10" name="Text Placeholder 2"/>
          <p:cNvSpPr>
            <a:spLocks noGrp="1"/>
          </p:cNvSpPr>
          <p:nvPr>
            <p:ph type="body" sz="quarter" idx="15"/>
          </p:nvPr>
        </p:nvSpPr>
        <p:spPr>
          <a:xfrm>
            <a:off x="381294" y="838963"/>
            <a:ext cx="3231489" cy="506972"/>
          </a:xfrm>
        </p:spPr>
        <p:txBody>
          <a:bodyPr wrap="none">
            <a:spAutoFit/>
          </a:bodyPr>
          <a:lstStyle>
            <a:lvl1pPr>
              <a:defRPr sz="2353">
                <a:gradFill>
                  <a:gsLst>
                    <a:gs pos="2917">
                      <a:schemeClr val="tx1">
                        <a:lumMod val="75000"/>
                      </a:schemeClr>
                    </a:gs>
                    <a:gs pos="100000">
                      <a:schemeClr val="tx1">
                        <a:lumMod val="75000"/>
                      </a:schemeClr>
                    </a:gs>
                  </a:gsLst>
                  <a:lin ang="5400000" scaled="0"/>
                </a:gradFill>
              </a:defRPr>
            </a:lvl1pPr>
          </a:lstStyle>
          <a:p>
            <a:pPr lvl="0"/>
            <a:r>
              <a:rPr lang="en-US"/>
              <a:t>Edit Master text styles</a:t>
            </a:r>
          </a:p>
        </p:txBody>
      </p:sp>
    </p:spTree>
    <p:extLst>
      <p:ext uri="{BB962C8B-B14F-4D97-AF65-F5344CB8AC3E}">
        <p14:creationId xmlns:p14="http://schemas.microsoft.com/office/powerpoint/2010/main" val="95144323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2340C-D474-4F7D-88C6-449C435C2FEB}"/>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3" name="Footer Placeholder 2">
            <a:extLst>
              <a:ext uri="{FF2B5EF4-FFF2-40B4-BE49-F238E27FC236}">
                <a16:creationId xmlns:a16="http://schemas.microsoft.com/office/drawing/2014/main" id="{E043AD7D-CC09-4DDE-9BEB-BF1024870B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CA9A78-14F8-4032-831C-E2EF29531D38}"/>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1838495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2A30A-5ACD-4A24-936A-569DB67B9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082696-284B-4514-9B7B-5BA74BC1C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4B9D07-34C4-40CE-AED3-4F36FA718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366B30-6442-460C-9B7A-A4EF975051FF}"/>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6" name="Footer Placeholder 5">
            <a:extLst>
              <a:ext uri="{FF2B5EF4-FFF2-40B4-BE49-F238E27FC236}">
                <a16:creationId xmlns:a16="http://schemas.microsoft.com/office/drawing/2014/main" id="{546F4101-F8A5-420E-9E30-6A804A8A0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D3295-9E59-47EB-86E9-EABCFE3530DF}"/>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103199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3D40D-3448-43D6-93B6-6DD905E18E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54D8F3-F424-4BDF-8B2E-4BCE5551B1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D34433-5196-48D6-B227-18D746AA7D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2DE19A-403B-4E68-A01E-D223885FE341}"/>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6" name="Footer Placeholder 5">
            <a:extLst>
              <a:ext uri="{FF2B5EF4-FFF2-40B4-BE49-F238E27FC236}">
                <a16:creationId xmlns:a16="http://schemas.microsoft.com/office/drawing/2014/main" id="{0BECFC84-DD07-4FDD-A845-608CC68179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81AEA-224B-4454-A8AB-42667EA9982E}"/>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1097055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2C26-BE77-45B2-8DED-72B940DAF7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58CBB2-1AAA-43F1-892E-FC9A764C63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F2D7F-B24D-4B96-A5DD-2A3F0D245D42}"/>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5" name="Footer Placeholder 4">
            <a:extLst>
              <a:ext uri="{FF2B5EF4-FFF2-40B4-BE49-F238E27FC236}">
                <a16:creationId xmlns:a16="http://schemas.microsoft.com/office/drawing/2014/main" id="{B0A47785-8DA0-4731-99D7-D7FF67DBE3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3E1EA7-90F3-4F97-95FA-FAF2F7AF997F}"/>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22408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ADB62E-9C78-45F5-893A-B62AC2FFCE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AB901-BE63-40DD-9A86-192318782F2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676CE-7407-486A-BA0C-6F1E2EFA24AA}"/>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5" name="Footer Placeholder 4">
            <a:extLst>
              <a:ext uri="{FF2B5EF4-FFF2-40B4-BE49-F238E27FC236}">
                <a16:creationId xmlns:a16="http://schemas.microsoft.com/office/drawing/2014/main" id="{D0DE8FB3-EC5C-4BED-A943-555182DBA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4AF2A-D82B-43B2-834F-877622539C75}"/>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1762155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esentation Title Edu Grade 3-5">
    <p:spTree>
      <p:nvGrpSpPr>
        <p:cNvPr id="1" name=""/>
        <p:cNvGrpSpPr/>
        <p:nvPr/>
      </p:nvGrpSpPr>
      <p:grpSpPr>
        <a:xfrm>
          <a:off x="0" y="0"/>
          <a:ext cx="0" cy="0"/>
          <a:chOff x="0" y="0"/>
          <a:chExt cx="0" cy="0"/>
        </a:xfrm>
      </p:grpSpPr>
      <p:sp>
        <p:nvSpPr>
          <p:cNvPr id="8" name="Rectangle 7"/>
          <p:cNvSpPr/>
          <p:nvPr userDrawn="1"/>
        </p:nvSpPr>
        <p:spPr>
          <a:xfrm>
            <a:off x="0" y="0"/>
            <a:ext cx="4004343"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7" y="6116477"/>
            <a:ext cx="1358520" cy="515207"/>
          </a:xfrm>
          <a:prstGeom prst="rect">
            <a:avLst/>
          </a:prstGeom>
        </p:spPr>
      </p:pic>
      <p:sp>
        <p:nvSpPr>
          <p:cNvPr id="2" name="Title 1"/>
          <p:cNvSpPr>
            <a:spLocks noGrp="1"/>
          </p:cNvSpPr>
          <p:nvPr>
            <p:ph type="title" hasCustomPrompt="1"/>
          </p:nvPr>
        </p:nvSpPr>
        <p:spPr>
          <a:xfrm>
            <a:off x="381293" y="365781"/>
            <a:ext cx="3406414" cy="3063219"/>
          </a:xfrm>
        </p:spPr>
        <p:txBody>
          <a:bodyPr wrap="square" tIns="0" bIns="0" anchor="ctr"/>
          <a:lstStyle>
            <a:lvl1pPr>
              <a:defRPr sz="3921">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presentation title</a:t>
            </a:r>
          </a:p>
        </p:txBody>
      </p:sp>
      <p:sp>
        <p:nvSpPr>
          <p:cNvPr id="5" name="Picture Placeholder 4"/>
          <p:cNvSpPr>
            <a:spLocks noGrp="1"/>
          </p:cNvSpPr>
          <p:nvPr>
            <p:ph type="pic" sz="quarter" idx="10"/>
          </p:nvPr>
        </p:nvSpPr>
        <p:spPr>
          <a:xfrm>
            <a:off x="4004343" y="0"/>
            <a:ext cx="8187657" cy="6858000"/>
          </a:xfrm>
          <a:blipFill>
            <a:blip r:embed="rId3"/>
            <a:srcRect/>
            <a:stretch>
              <a:fillRect/>
            </a:stretch>
          </a:blipFill>
        </p:spPr>
        <p:txBody>
          <a:bodyPr anchor="ctr"/>
          <a:lstStyle>
            <a:lvl1pPr algn="ctr">
              <a:defRPr>
                <a:solidFill>
                  <a:schemeClr val="bg1">
                    <a:alpha val="0"/>
                  </a:schemeClr>
                </a:solidFill>
              </a:defRPr>
            </a:lvl1pPr>
          </a:lstStyle>
          <a:p>
            <a:endParaRPr lang="en-US"/>
          </a:p>
        </p:txBody>
      </p:sp>
      <p:sp>
        <p:nvSpPr>
          <p:cNvPr id="16" name="Text Placeholder 15"/>
          <p:cNvSpPr>
            <a:spLocks noGrp="1"/>
          </p:cNvSpPr>
          <p:nvPr>
            <p:ph type="body" sz="quarter" idx="11" hasCustomPrompt="1"/>
          </p:nvPr>
        </p:nvSpPr>
        <p:spPr>
          <a:xfrm>
            <a:off x="381292" y="3429001"/>
            <a:ext cx="3406414" cy="2059267"/>
          </a:xfrm>
        </p:spPr>
        <p:txBody>
          <a:bodyPr tIns="0" bIns="0" anchor="ctr"/>
          <a:lstStyle>
            <a:lvl1pPr>
              <a:defRPr sz="1961">
                <a:gradFill>
                  <a:gsLst>
                    <a:gs pos="2917">
                      <a:schemeClr val="bg1"/>
                    </a:gs>
                    <a:gs pos="100000">
                      <a:schemeClr val="bg1">
                        <a:alpha val="99000"/>
                      </a:schemeClr>
                    </a:gs>
                  </a:gsLst>
                  <a:lin ang="5400000" scaled="0"/>
                </a:gradFill>
              </a:defRPr>
            </a:lvl1pPr>
            <a:lvl2pPr>
              <a:defRPr sz="1765">
                <a:gradFill>
                  <a:gsLst>
                    <a:gs pos="2917">
                      <a:schemeClr val="bg1"/>
                    </a:gs>
                    <a:gs pos="100000">
                      <a:schemeClr val="bg1">
                        <a:alpha val="99000"/>
                      </a:schemeClr>
                    </a:gs>
                  </a:gsLst>
                  <a:lin ang="5400000" scaled="0"/>
                </a:gradFill>
              </a:defRPr>
            </a:lvl2pPr>
            <a:lvl3pPr marL="3112" indent="0">
              <a:buNone/>
              <a:defRPr sz="1961">
                <a:gradFill>
                  <a:gsLst>
                    <a:gs pos="2917">
                      <a:schemeClr val="bg1"/>
                    </a:gs>
                    <a:gs pos="100000">
                      <a:schemeClr val="bg1">
                        <a:alpha val="99000"/>
                      </a:schemeClr>
                    </a:gs>
                  </a:gsLst>
                  <a:lin ang="5400000" scaled="0"/>
                </a:gradFill>
              </a:defRPr>
            </a:lvl3pPr>
            <a:lvl4pPr>
              <a:defRPr sz="1961">
                <a:gradFill>
                  <a:gsLst>
                    <a:gs pos="2917">
                      <a:schemeClr val="bg1"/>
                    </a:gs>
                    <a:gs pos="100000">
                      <a:schemeClr val="bg1">
                        <a:alpha val="99000"/>
                      </a:schemeClr>
                    </a:gs>
                  </a:gsLst>
                  <a:lin ang="5400000" scaled="0"/>
                </a:gradFill>
              </a:defRPr>
            </a:lvl4pPr>
            <a:lvl5pPr>
              <a:defRPr sz="1961">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spTree>
    <p:extLst>
      <p:ext uri="{BB962C8B-B14F-4D97-AF65-F5344CB8AC3E}">
        <p14:creationId xmlns:p14="http://schemas.microsoft.com/office/powerpoint/2010/main" val="258374820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69" name="graduate" title="Icon of a graduation cap">
            <a:extLst>
              <a:ext uri="{FF2B5EF4-FFF2-40B4-BE49-F238E27FC236}">
                <a16:creationId xmlns:a16="http://schemas.microsoft.com/office/drawing/2014/main" id="{3292C34B-FC48-4407-9FF3-C349601F857B}"/>
              </a:ext>
            </a:extLst>
          </p:cNvPr>
          <p:cNvSpPr>
            <a:spLocks noChangeAspect="1" noEditPoints="1"/>
          </p:cNvSpPr>
          <p:nvPr userDrawn="1"/>
        </p:nvSpPr>
        <p:spPr bwMode="auto">
          <a:xfrm>
            <a:off x="8285454" y="-407032"/>
            <a:ext cx="5272964" cy="4523833"/>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4394946"/>
            <a:ext cx="6273418" cy="1794661"/>
          </a:xfrm>
          <a:noFill/>
        </p:spPr>
        <p:txBody>
          <a:bodyPr lIns="146304" tIns="109728" rIns="146304" bIns="109728">
            <a:noAutofit/>
          </a:bodyPr>
          <a:lstStyle>
            <a:lvl1pPr marL="0" indent="0">
              <a:spcBef>
                <a:spcPts val="0"/>
              </a:spcBef>
              <a:buNone/>
              <a:defRPr sz="3137" spc="0" baseline="0">
                <a:gradFill>
                  <a:gsLst>
                    <a:gs pos="0">
                      <a:schemeClr val="bg1"/>
                    </a:gs>
                    <a:gs pos="100000">
                      <a:schemeClr val="bg1"/>
                    </a:gs>
                  </a:gsLst>
                  <a:lin ang="5400000" scaled="1"/>
                </a:gradFill>
                <a:latin typeface="+mj-lt"/>
              </a:defRPr>
            </a:lvl1pPr>
          </a:lstStyle>
          <a:p>
            <a:pPr lvl="0"/>
            <a:r>
              <a:rPr lang="en-US"/>
              <a:t>Speaker Name</a:t>
            </a:r>
          </a:p>
        </p:txBody>
      </p:sp>
      <p:sp>
        <p:nvSpPr>
          <p:cNvPr id="9" name="Title 1"/>
          <p:cNvSpPr>
            <a:spLocks noGrp="1"/>
          </p:cNvSpPr>
          <p:nvPr>
            <p:ph type="title" hasCustomPrompt="1"/>
          </p:nvPr>
        </p:nvSpPr>
        <p:spPr>
          <a:xfrm>
            <a:off x="271104" y="2129012"/>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Presentation title</a:t>
            </a:r>
            <a:br>
              <a:rPr lang="en-US"/>
            </a:br>
            <a:r>
              <a:rPr lang="en-US"/>
              <a:t>goes here</a:t>
            </a:r>
          </a:p>
        </p:txBody>
      </p:sp>
      <p:grpSp>
        <p:nvGrpSpPr>
          <p:cNvPr id="7" name="Group 6"/>
          <p:cNvGrpSpPr>
            <a:grpSpLocks noChangeAspect="1"/>
          </p:cNvGrpSpPr>
          <p:nvPr userDrawn="1"/>
        </p:nvGrpSpPr>
        <p:grpSpPr bwMode="black">
          <a:xfrm>
            <a:off x="449596" y="446358"/>
            <a:ext cx="1443635" cy="309975"/>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23320486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4394946"/>
            <a:ext cx="6273418" cy="1794661"/>
          </a:xfrm>
          <a:noFill/>
        </p:spPr>
        <p:txBody>
          <a:bodyPr lIns="146304" tIns="109728" rIns="146304" bIns="109728">
            <a:noAutofit/>
          </a:bodyPr>
          <a:lstStyle>
            <a:lvl1pPr marL="0" indent="0">
              <a:spcBef>
                <a:spcPts val="0"/>
              </a:spcBef>
              <a:buNone/>
              <a:defRPr sz="3137" spc="0" baseline="0">
                <a:gradFill>
                  <a:gsLst>
                    <a:gs pos="0">
                      <a:schemeClr val="bg1"/>
                    </a:gs>
                    <a:gs pos="100000">
                      <a:schemeClr val="bg1"/>
                    </a:gs>
                  </a:gsLst>
                  <a:lin ang="5400000" scaled="1"/>
                </a:gradFill>
                <a:latin typeface="+mj-lt"/>
              </a:defRPr>
            </a:lvl1pPr>
          </a:lstStyle>
          <a:p>
            <a:pPr lvl="0"/>
            <a:r>
              <a:rPr lang="en-US"/>
              <a:t>Speaker Name</a:t>
            </a:r>
          </a:p>
        </p:txBody>
      </p:sp>
      <p:sp>
        <p:nvSpPr>
          <p:cNvPr id="9" name="Title 1"/>
          <p:cNvSpPr>
            <a:spLocks noGrp="1"/>
          </p:cNvSpPr>
          <p:nvPr>
            <p:ph type="title" hasCustomPrompt="1"/>
          </p:nvPr>
        </p:nvSpPr>
        <p:spPr>
          <a:xfrm>
            <a:off x="271104" y="2129012"/>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Presentation title</a:t>
            </a:r>
            <a:br>
              <a:rPr lang="en-US"/>
            </a:br>
            <a:r>
              <a:rPr lang="en-US"/>
              <a:t>goes here</a:t>
            </a:r>
          </a:p>
        </p:txBody>
      </p:sp>
      <p:grpSp>
        <p:nvGrpSpPr>
          <p:cNvPr id="7" name="Group 6"/>
          <p:cNvGrpSpPr>
            <a:grpSpLocks noChangeAspect="1"/>
          </p:cNvGrpSpPr>
          <p:nvPr userDrawn="1"/>
        </p:nvGrpSpPr>
        <p:grpSpPr bwMode="black">
          <a:xfrm>
            <a:off x="449596" y="446358"/>
            <a:ext cx="1443635" cy="309975"/>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2" name="Beaker_F196" title="Icon of a scientific flask with liquid in it">
            <a:extLst>
              <a:ext uri="{FF2B5EF4-FFF2-40B4-BE49-F238E27FC236}">
                <a16:creationId xmlns:a16="http://schemas.microsoft.com/office/drawing/2014/main" id="{E1C122EB-CEE6-4B07-9585-A307E45AA295}"/>
              </a:ext>
            </a:extLst>
          </p:cNvPr>
          <p:cNvSpPr>
            <a:spLocks noChangeAspect="1" noEditPoints="1"/>
          </p:cNvSpPr>
          <p:nvPr userDrawn="1"/>
        </p:nvSpPr>
        <p:spPr bwMode="auto">
          <a:xfrm>
            <a:off x="8612610" y="2650869"/>
            <a:ext cx="3430939" cy="3964241"/>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Tree>
    <p:extLst>
      <p:ext uri="{BB962C8B-B14F-4D97-AF65-F5344CB8AC3E}">
        <p14:creationId xmlns:p14="http://schemas.microsoft.com/office/powerpoint/2010/main" val="302285477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687842" y="95335"/>
            <a:ext cx="4820853" cy="362728"/>
          </a:xfrm>
        </p:spPr>
        <p:txBody>
          <a:bodyPr lIns="0" tIns="0" rIns="0" bIns="0"/>
          <a:lstStyle>
            <a:lvl1pPr>
              <a:defRPr sz="2357" b="0" i="0">
                <a:solidFill>
                  <a:srgbClr val="021F4F"/>
                </a:solidFill>
                <a:latin typeface="Segoe UI Light"/>
                <a:cs typeface="Segoe UI Light"/>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194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69" name="Beaker_F196" title="Icon of a scientific flask with liquid in it">
            <a:extLst>
              <a:ext uri="{FF2B5EF4-FFF2-40B4-BE49-F238E27FC236}">
                <a16:creationId xmlns:a16="http://schemas.microsoft.com/office/drawing/2014/main" id="{CE0CB099-6BB8-44A3-9CC8-7F2B1D8F2516}"/>
              </a:ext>
            </a:extLst>
          </p:cNvPr>
          <p:cNvSpPr>
            <a:spLocks noChangeAspect="1" noEditPoints="1"/>
          </p:cNvSpPr>
          <p:nvPr userDrawn="1"/>
        </p:nvSpPr>
        <p:spPr bwMode="auto">
          <a:xfrm>
            <a:off x="8612610" y="2650869"/>
            <a:ext cx="3430939" cy="3964241"/>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Title</a:t>
            </a:r>
            <a:br>
              <a:rPr lang="en-US"/>
            </a:br>
            <a:r>
              <a:rPr lang="en-US"/>
              <a:t>goes here</a:t>
            </a:r>
          </a:p>
        </p:txBody>
      </p:sp>
    </p:spTree>
    <p:extLst>
      <p:ext uri="{BB962C8B-B14F-4D97-AF65-F5344CB8AC3E}">
        <p14:creationId xmlns:p14="http://schemas.microsoft.com/office/powerpoint/2010/main" val="57997973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72" name="magnify" title="Icon of a magnifying glass">
            <a:extLst>
              <a:ext uri="{FF2B5EF4-FFF2-40B4-BE49-F238E27FC236}">
                <a16:creationId xmlns:a16="http://schemas.microsoft.com/office/drawing/2014/main" id="{1B0CB444-1F91-4B3C-93DC-E7EDDD56C130}"/>
              </a:ext>
            </a:extLst>
          </p:cNvPr>
          <p:cNvSpPr>
            <a:spLocks noChangeAspect="1" noEditPoints="1"/>
          </p:cNvSpPr>
          <p:nvPr userDrawn="1"/>
        </p:nvSpPr>
        <p:spPr bwMode="auto">
          <a:xfrm>
            <a:off x="8466669" y="2536587"/>
            <a:ext cx="3863596" cy="390449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69" name="algorithm" title="Icon of a heartbeat">
            <a:extLst>
              <a:ext uri="{FF2B5EF4-FFF2-40B4-BE49-F238E27FC236}">
                <a16:creationId xmlns:a16="http://schemas.microsoft.com/office/drawing/2014/main" id="{1F44DB03-447B-4931-AE1F-782F4697CDBC}"/>
              </a:ext>
            </a:extLst>
          </p:cNvPr>
          <p:cNvSpPr>
            <a:spLocks noChangeAspect="1" noEditPoints="1"/>
          </p:cNvSpPr>
          <p:nvPr userDrawn="1"/>
        </p:nvSpPr>
        <p:spPr bwMode="auto">
          <a:xfrm>
            <a:off x="8633443" y="3030289"/>
            <a:ext cx="2059117" cy="1782569"/>
          </a:xfrm>
          <a:custGeom>
            <a:avLst/>
            <a:gdLst>
              <a:gd name="T0" fmla="*/ 0 w 349"/>
              <a:gd name="T1" fmla="*/ 148 h 302"/>
              <a:gd name="T2" fmla="*/ 78 w 349"/>
              <a:gd name="T3" fmla="*/ 148 h 302"/>
              <a:gd name="T4" fmla="*/ 127 w 349"/>
              <a:gd name="T5" fmla="*/ 0 h 302"/>
              <a:gd name="T6" fmla="*/ 204 w 349"/>
              <a:gd name="T7" fmla="*/ 302 h 302"/>
              <a:gd name="T8" fmla="*/ 265 w 349"/>
              <a:gd name="T9" fmla="*/ 50 h 302"/>
              <a:gd name="T10" fmla="*/ 288 w 349"/>
              <a:gd name="T11" fmla="*/ 148 h 302"/>
              <a:gd name="T12" fmla="*/ 335 w 349"/>
              <a:gd name="T13" fmla="*/ 148 h 302"/>
              <a:gd name="T14" fmla="*/ 335 w 349"/>
              <a:gd name="T15" fmla="*/ 148 h 302"/>
              <a:gd name="T16" fmla="*/ 342 w 349"/>
              <a:gd name="T17" fmla="*/ 155 h 302"/>
              <a:gd name="T18" fmla="*/ 349 w 349"/>
              <a:gd name="T19" fmla="*/ 148 h 302"/>
              <a:gd name="T20" fmla="*/ 342 w 349"/>
              <a:gd name="T21" fmla="*/ 140 h 302"/>
              <a:gd name="T22" fmla="*/ 335 w 349"/>
              <a:gd name="T23" fmla="*/ 14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302">
                <a:moveTo>
                  <a:pt x="0" y="148"/>
                </a:moveTo>
                <a:cubicBezTo>
                  <a:pt x="78" y="148"/>
                  <a:pt x="78" y="148"/>
                  <a:pt x="78" y="148"/>
                </a:cubicBezTo>
                <a:cubicBezTo>
                  <a:pt x="127" y="0"/>
                  <a:pt x="127" y="0"/>
                  <a:pt x="127" y="0"/>
                </a:cubicBezTo>
                <a:cubicBezTo>
                  <a:pt x="204" y="302"/>
                  <a:pt x="204" y="302"/>
                  <a:pt x="204" y="302"/>
                </a:cubicBezTo>
                <a:cubicBezTo>
                  <a:pt x="265" y="50"/>
                  <a:pt x="265" y="50"/>
                  <a:pt x="265" y="50"/>
                </a:cubicBezTo>
                <a:cubicBezTo>
                  <a:pt x="288" y="148"/>
                  <a:pt x="288" y="148"/>
                  <a:pt x="288" y="148"/>
                </a:cubicBezTo>
                <a:cubicBezTo>
                  <a:pt x="335" y="148"/>
                  <a:pt x="335" y="148"/>
                  <a:pt x="335" y="148"/>
                </a:cubicBezTo>
                <a:moveTo>
                  <a:pt x="335" y="148"/>
                </a:moveTo>
                <a:cubicBezTo>
                  <a:pt x="335" y="152"/>
                  <a:pt x="338" y="155"/>
                  <a:pt x="342" y="155"/>
                </a:cubicBezTo>
                <a:cubicBezTo>
                  <a:pt x="346" y="155"/>
                  <a:pt x="349" y="152"/>
                  <a:pt x="349" y="148"/>
                </a:cubicBezTo>
                <a:cubicBezTo>
                  <a:pt x="349" y="144"/>
                  <a:pt x="346" y="140"/>
                  <a:pt x="342" y="140"/>
                </a:cubicBezTo>
                <a:cubicBezTo>
                  <a:pt x="338" y="140"/>
                  <a:pt x="335" y="144"/>
                  <a:pt x="335" y="148"/>
                </a:cubicBezTo>
                <a:close/>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Title</a:t>
            </a:r>
            <a:br>
              <a:rPr lang="en-US"/>
            </a:br>
            <a:r>
              <a:rPr lang="en-US"/>
              <a:t>goes here</a:t>
            </a:r>
          </a:p>
        </p:txBody>
      </p:sp>
    </p:spTree>
    <p:extLst>
      <p:ext uri="{BB962C8B-B14F-4D97-AF65-F5344CB8AC3E}">
        <p14:creationId xmlns:p14="http://schemas.microsoft.com/office/powerpoint/2010/main" val="406912781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Title</a:t>
            </a:r>
            <a:br>
              <a:rPr lang="en-US"/>
            </a:br>
            <a:r>
              <a:rPr lang="en-US"/>
              <a:t>goes here</a:t>
            </a:r>
          </a:p>
        </p:txBody>
      </p:sp>
    </p:spTree>
    <p:extLst>
      <p:ext uri="{BB962C8B-B14F-4D97-AF65-F5344CB8AC3E}">
        <p14:creationId xmlns:p14="http://schemas.microsoft.com/office/powerpoint/2010/main" val="358513837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7"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a:xfrm>
            <a:off x="269239" y="1297499"/>
            <a:ext cx="11653523" cy="1963486"/>
          </a:xfrm>
        </p:spPr>
        <p:txBody>
          <a:bodyPr/>
          <a:lstStyle>
            <a:lvl1pPr marL="0" indent="0">
              <a:buNone/>
              <a:defRPr sz="3200">
                <a:solidFill>
                  <a:schemeClr val="tx1"/>
                </a:solidFill>
                <a:latin typeface="+mj-lt"/>
              </a:defRPr>
            </a:lvl1pPr>
            <a:lvl2pPr marL="0" indent="0">
              <a:buFontTx/>
              <a:buNone/>
              <a:defRPr sz="2400">
                <a:latin typeface="+mj-lt"/>
              </a:defRPr>
            </a:lvl2pPr>
            <a:lvl3pPr marL="224097" indent="0">
              <a:buNone/>
              <a:defRPr sz="2000">
                <a:latin typeface="+mj-lt"/>
              </a:defRPr>
            </a:lvl3pPr>
            <a:lvl4pPr marL="448193" indent="0">
              <a:buNone/>
              <a:defRPr sz="1800">
                <a:latin typeface="+mj-lt"/>
              </a:defRPr>
            </a:lvl4pPr>
            <a:lvl5pPr marL="672290" indent="0">
              <a:buNone/>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lvl1pPr>
              <a:defRPr>
                <a:solidFill>
                  <a:schemeClr val="tx2"/>
                </a:solidFill>
              </a:defRPr>
            </a:lvl1pPr>
          </a:lstStyle>
          <a:p>
            <a:r>
              <a:rPr lang="en-US"/>
              <a:t>Click to edit Master title style</a:t>
            </a:r>
            <a:endParaRPr lang="en-IN"/>
          </a:p>
        </p:txBody>
      </p:sp>
    </p:spTree>
    <p:extLst>
      <p:ext uri="{BB962C8B-B14F-4D97-AF65-F5344CB8AC3E}">
        <p14:creationId xmlns:p14="http://schemas.microsoft.com/office/powerpoint/2010/main" val="142964973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051"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p:nvPr>
        </p:nvSpPr>
        <p:spPr>
          <a:xfrm>
            <a:off x="269239" y="1302335"/>
            <a:ext cx="11653523" cy="2015936"/>
          </a:xfrm>
        </p:spPr>
        <p:txBody>
          <a:bodyPr>
            <a:spAutoFit/>
          </a:bodyPr>
          <a:lstStyle>
            <a:lvl1pPr>
              <a:defRPr sz="3200" b="0">
                <a:solidFill>
                  <a:schemeClr val="tx1"/>
                </a:solidFill>
                <a:latin typeface="+mj-lt"/>
              </a:defRPr>
            </a:lvl1pPr>
            <a:lvl2pPr>
              <a:defRPr sz="2400" b="0">
                <a:latin typeface="+mj-lt"/>
              </a:defRPr>
            </a:lvl2pPr>
            <a:lvl3pPr>
              <a:defRPr sz="2000" b="0">
                <a:latin typeface="+mj-lt"/>
              </a:defRPr>
            </a:lvl3pPr>
            <a:lvl4pPr>
              <a:defRPr sz="1800" b="0">
                <a:latin typeface="+mj-lt"/>
              </a:defRPr>
            </a:lvl4pPr>
            <a:lvl5pPr>
              <a:defRPr sz="1600" b="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87645625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075"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itle 3"/>
          <p:cNvSpPr>
            <a:spLocks noGrp="1"/>
          </p:cNvSpPr>
          <p:nvPr>
            <p:ph type="title"/>
          </p:nvPr>
        </p:nvSpPr>
        <p:spPr/>
        <p:txBody>
          <a:bodyPr/>
          <a:lstStyle>
            <a:lvl1pPr>
              <a:defRPr>
                <a:solidFill>
                  <a:schemeClr val="tx2"/>
                </a:solidFill>
              </a:defRPr>
            </a:lvl1pPr>
          </a:lstStyle>
          <a:p>
            <a:r>
              <a:rPr lang="en-US"/>
              <a:t>Click to edit Master title style</a:t>
            </a:r>
            <a:endParaRPr lang="en-IN"/>
          </a:p>
        </p:txBody>
      </p:sp>
    </p:spTree>
    <p:extLst>
      <p:ext uri="{BB962C8B-B14F-4D97-AF65-F5344CB8AC3E}">
        <p14:creationId xmlns:p14="http://schemas.microsoft.com/office/powerpoint/2010/main" val="413198831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C8CF-CB89-40AD-9E4F-9447711D5678}"/>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6CEF6C-B94D-4E7B-88E5-E8C007DA3E66}"/>
              </a:ext>
            </a:extLst>
          </p:cNvPr>
          <p:cNvSpPr>
            <a:spLocks noGrp="1"/>
          </p:cNvSpPr>
          <p:nvPr>
            <p:ph type="body" idx="1"/>
          </p:nvPr>
        </p:nvSpPr>
        <p:spPr>
          <a:xfrm>
            <a:off x="839788" y="1434013"/>
            <a:ext cx="5157787" cy="1071062"/>
          </a:xfrm>
        </p:spPr>
        <p:txBody>
          <a:bodyPr anchor="b"/>
          <a:lstStyle>
            <a:lvl1pPr marL="0" indent="0">
              <a:buNone/>
              <a:defRPr sz="32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A47DF-7F22-4C1A-B168-5134D36542EB}"/>
              </a:ext>
            </a:extLst>
          </p:cNvPr>
          <p:cNvSpPr>
            <a:spLocks noGrp="1"/>
          </p:cNvSpPr>
          <p:nvPr>
            <p:ph sz="half" idx="2"/>
          </p:nvPr>
        </p:nvSpPr>
        <p:spPr>
          <a:xfrm>
            <a:off x="839788" y="2505075"/>
            <a:ext cx="5157787" cy="1955472"/>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5215D5-744C-488F-8249-5FB93E790AD7}"/>
              </a:ext>
            </a:extLst>
          </p:cNvPr>
          <p:cNvSpPr>
            <a:spLocks noGrp="1"/>
          </p:cNvSpPr>
          <p:nvPr>
            <p:ph type="body" sz="quarter" idx="3"/>
          </p:nvPr>
        </p:nvSpPr>
        <p:spPr>
          <a:xfrm>
            <a:off x="6172200" y="1434013"/>
            <a:ext cx="5183188" cy="1071062"/>
          </a:xfrm>
        </p:spPr>
        <p:txBody>
          <a:bodyPr anchor="b"/>
          <a:lstStyle>
            <a:lvl1pPr marL="0" indent="0">
              <a:buNone/>
              <a:defRPr sz="32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FB2B92-C84D-49A3-879E-C9C9FAF4EF0D}"/>
              </a:ext>
            </a:extLst>
          </p:cNvPr>
          <p:cNvSpPr>
            <a:spLocks noGrp="1"/>
          </p:cNvSpPr>
          <p:nvPr>
            <p:ph sz="quarter" idx="4"/>
          </p:nvPr>
        </p:nvSpPr>
        <p:spPr>
          <a:xfrm>
            <a:off x="6172200" y="2505075"/>
            <a:ext cx="5183188" cy="1955472"/>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02262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C8CF-CB89-40AD-9E4F-9447711D5678}"/>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6CEF6C-B94D-4E7B-88E5-E8C007DA3E66}"/>
              </a:ext>
            </a:extLst>
          </p:cNvPr>
          <p:cNvSpPr>
            <a:spLocks noGrp="1"/>
          </p:cNvSpPr>
          <p:nvPr>
            <p:ph type="body" idx="1"/>
          </p:nvPr>
        </p:nvSpPr>
        <p:spPr>
          <a:xfrm>
            <a:off x="839788" y="1877211"/>
            <a:ext cx="5157787" cy="627864"/>
          </a:xfrm>
        </p:spPr>
        <p:txBody>
          <a:bodyPr anchor="b"/>
          <a:lstStyle>
            <a:lvl1pPr marL="0" indent="0">
              <a:buNone/>
              <a:defRPr sz="32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A47DF-7F22-4C1A-B168-5134D36542EB}"/>
              </a:ext>
            </a:extLst>
          </p:cNvPr>
          <p:cNvSpPr>
            <a:spLocks noGrp="1"/>
          </p:cNvSpPr>
          <p:nvPr>
            <p:ph sz="half" idx="2"/>
          </p:nvPr>
        </p:nvSpPr>
        <p:spPr>
          <a:xfrm>
            <a:off x="839788" y="2505075"/>
            <a:ext cx="5157787" cy="1955472"/>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5215D5-744C-488F-8249-5FB93E790AD7}"/>
              </a:ext>
            </a:extLst>
          </p:cNvPr>
          <p:cNvSpPr>
            <a:spLocks noGrp="1"/>
          </p:cNvSpPr>
          <p:nvPr>
            <p:ph type="body" sz="quarter" idx="3"/>
          </p:nvPr>
        </p:nvSpPr>
        <p:spPr>
          <a:xfrm>
            <a:off x="6172200" y="1877211"/>
            <a:ext cx="5183188" cy="627864"/>
          </a:xfrm>
        </p:spPr>
        <p:txBody>
          <a:bodyPr anchor="b"/>
          <a:lstStyle>
            <a:lvl1pPr marL="0" indent="0">
              <a:buNone/>
              <a:defRPr sz="32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FB2B92-C84D-49A3-879E-C9C9FAF4EF0D}"/>
              </a:ext>
            </a:extLst>
          </p:cNvPr>
          <p:cNvSpPr>
            <a:spLocks noGrp="1"/>
          </p:cNvSpPr>
          <p:nvPr>
            <p:ph sz="quarter" idx="4"/>
          </p:nvPr>
        </p:nvSpPr>
        <p:spPr>
          <a:xfrm>
            <a:off x="6172200" y="2505075"/>
            <a:ext cx="5183188" cy="1955472"/>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92469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C8CF-CB89-40AD-9E4F-9447711D5678}"/>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941A47DF-7F22-4C1A-B168-5134D36542EB}"/>
              </a:ext>
            </a:extLst>
          </p:cNvPr>
          <p:cNvSpPr>
            <a:spLocks noGrp="1"/>
          </p:cNvSpPr>
          <p:nvPr>
            <p:ph sz="half" idx="2"/>
          </p:nvPr>
        </p:nvSpPr>
        <p:spPr>
          <a:xfrm>
            <a:off x="839788" y="1767840"/>
            <a:ext cx="5157787" cy="4533900"/>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0FB2B92-C84D-49A3-879E-C9C9FAF4EF0D}"/>
              </a:ext>
            </a:extLst>
          </p:cNvPr>
          <p:cNvSpPr>
            <a:spLocks noGrp="1"/>
          </p:cNvSpPr>
          <p:nvPr>
            <p:ph sz="quarter" idx="4"/>
          </p:nvPr>
        </p:nvSpPr>
        <p:spPr>
          <a:xfrm>
            <a:off x="6172200" y="1767840"/>
            <a:ext cx="5183188" cy="4533900"/>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56057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0312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687842" y="95335"/>
            <a:ext cx="4820853" cy="362728"/>
          </a:xfrm>
        </p:spPr>
        <p:txBody>
          <a:bodyPr lIns="0" tIns="0" rIns="0" bIns="0"/>
          <a:lstStyle>
            <a:lvl1pPr>
              <a:defRPr sz="2357" b="0" i="0">
                <a:solidFill>
                  <a:srgbClr val="021F4F"/>
                </a:solidFill>
                <a:latin typeface="Segoe UI Light"/>
                <a:cs typeface="Segoe UI Light"/>
              </a:defRPr>
            </a:lvl1pPr>
          </a:lstStyle>
          <a:p>
            <a:endParaRPr/>
          </a:p>
        </p:txBody>
      </p:sp>
      <p:sp>
        <p:nvSpPr>
          <p:cNvPr id="3" name="Holder 3"/>
          <p:cNvSpPr>
            <a:spLocks noGrp="1"/>
          </p:cNvSpPr>
          <p:nvPr>
            <p:ph sz="half" idx="2"/>
          </p:nvPr>
        </p:nvSpPr>
        <p:spPr>
          <a:xfrm>
            <a:off x="609826" y="1577340"/>
            <a:ext cx="530549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218" y="1577340"/>
            <a:ext cx="5305495"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6955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29415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grpSp>
        <p:nvGrpSpPr>
          <p:cNvPr id="74" name="Group 73"/>
          <p:cNvGrpSpPr>
            <a:grpSpLocks noChangeAspect="1"/>
          </p:cNvGrpSpPr>
          <p:nvPr userDrawn="1"/>
        </p:nvGrpSpPr>
        <p:grpSpPr bwMode="black">
          <a:xfrm>
            <a:off x="449596" y="446358"/>
            <a:ext cx="1443635" cy="309975"/>
            <a:chOff x="457200" y="1643393"/>
            <a:chExt cx="4492753" cy="964540"/>
          </a:xfrm>
        </p:grpSpPr>
        <p:pic>
          <p:nvPicPr>
            <p:cNvPr id="143" name="Picture 142"/>
            <p:cNvPicPr>
              <a:picLocks noChangeAspect="1"/>
            </p:cNvPicPr>
            <p:nvPr/>
          </p:nvPicPr>
          <p:blipFill>
            <a:blip r:embed="rId2"/>
            <a:stretch>
              <a:fillRect/>
            </a:stretch>
          </p:blipFill>
          <p:spPr bwMode="black">
            <a:xfrm>
              <a:off x="457200" y="1643393"/>
              <a:ext cx="964540" cy="964540"/>
            </a:xfrm>
            <a:prstGeom prst="rect">
              <a:avLst/>
            </a:prstGeom>
          </p:spPr>
        </p:pic>
        <p:sp>
          <p:nvSpPr>
            <p:cNvPr id="145"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pic>
        <p:nvPicPr>
          <p:cNvPr id="211" name="Picture 210">
            <a:extLst>
              <a:ext uri="{FF2B5EF4-FFF2-40B4-BE49-F238E27FC236}">
                <a16:creationId xmlns:a16="http://schemas.microsoft.com/office/drawing/2014/main" id="{8CDE9B8E-C211-4D33-88E2-4BFA1531D9E2}"/>
              </a:ext>
            </a:extLst>
          </p:cNvPr>
          <p:cNvPicPr>
            <a:picLocks noChangeAspect="1"/>
          </p:cNvPicPr>
          <p:nvPr userDrawn="1"/>
        </p:nvPicPr>
        <p:blipFill rotWithShape="1">
          <a:blip r:embed="rId3"/>
          <a:srcRect r="29035" b="2195"/>
          <a:stretch/>
        </p:blipFill>
        <p:spPr>
          <a:xfrm>
            <a:off x="8859200" y="1723061"/>
            <a:ext cx="3332800" cy="5134939"/>
          </a:xfrm>
          <a:prstGeom prst="rect">
            <a:avLst/>
          </a:prstGeom>
        </p:spPr>
      </p:pic>
      <p:grpSp>
        <p:nvGrpSpPr>
          <p:cNvPr id="212" name="Group 211">
            <a:extLst>
              <a:ext uri="{FF2B5EF4-FFF2-40B4-BE49-F238E27FC236}">
                <a16:creationId xmlns:a16="http://schemas.microsoft.com/office/drawing/2014/main" id="{BA542D9B-65FE-4D7B-8D6E-CCD0B33EBCF3}"/>
              </a:ext>
            </a:extLst>
          </p:cNvPr>
          <p:cNvGrpSpPr/>
          <p:nvPr userDrawn="1"/>
        </p:nvGrpSpPr>
        <p:grpSpPr>
          <a:xfrm>
            <a:off x="5557991" y="0"/>
            <a:ext cx="6631665" cy="6858000"/>
            <a:chOff x="5669440" y="0"/>
            <a:chExt cx="6764644" cy="6994525"/>
          </a:xfrm>
        </p:grpSpPr>
        <p:cxnSp>
          <p:nvCxnSpPr>
            <p:cNvPr id="213" name="Straight Connector 212">
              <a:extLst>
                <a:ext uri="{FF2B5EF4-FFF2-40B4-BE49-F238E27FC236}">
                  <a16:creationId xmlns:a16="http://schemas.microsoft.com/office/drawing/2014/main" id="{22D5821E-DF6E-44C7-A5BB-2A9663C9298B}"/>
                </a:ext>
              </a:extLst>
            </p:cNvPr>
            <p:cNvCxnSpPr/>
            <p:nvPr/>
          </p:nvCxnSpPr>
          <p:spPr>
            <a:xfrm>
              <a:off x="12200827" y="0"/>
              <a:ext cx="0" cy="6994525"/>
            </a:xfrm>
            <a:prstGeom prst="line">
              <a:avLst/>
            </a:prstGeom>
            <a:noFill/>
            <a:ln w="9525" cap="flat" cmpd="sng" algn="ctr">
              <a:solidFill>
                <a:srgbClr val="80BCEB"/>
              </a:solidFill>
              <a:prstDash val="sysDot"/>
              <a:headEnd type="none"/>
              <a:tailEnd type="none"/>
            </a:ln>
            <a:effectLst/>
          </p:spPr>
        </p:cxnSp>
        <p:cxnSp>
          <p:nvCxnSpPr>
            <p:cNvPr id="214" name="Straight Connector 213">
              <a:extLst>
                <a:ext uri="{FF2B5EF4-FFF2-40B4-BE49-F238E27FC236}">
                  <a16:creationId xmlns:a16="http://schemas.microsoft.com/office/drawing/2014/main" id="{8CA8E7BB-61A3-4E71-AF6D-57755298D8CB}"/>
                </a:ext>
              </a:extLst>
            </p:cNvPr>
            <p:cNvCxnSpPr/>
            <p:nvPr/>
          </p:nvCxnSpPr>
          <p:spPr>
            <a:xfrm>
              <a:off x="11967563" y="0"/>
              <a:ext cx="0" cy="6994525"/>
            </a:xfrm>
            <a:prstGeom prst="line">
              <a:avLst/>
            </a:prstGeom>
            <a:noFill/>
            <a:ln w="9525" cap="flat" cmpd="sng" algn="ctr">
              <a:solidFill>
                <a:srgbClr val="80BCEB"/>
              </a:solidFill>
              <a:prstDash val="sysDot"/>
              <a:headEnd type="none"/>
              <a:tailEnd type="none"/>
            </a:ln>
            <a:effectLst/>
          </p:spPr>
        </p:cxnSp>
        <p:cxnSp>
          <p:nvCxnSpPr>
            <p:cNvPr id="215" name="Straight Connector 214">
              <a:extLst>
                <a:ext uri="{FF2B5EF4-FFF2-40B4-BE49-F238E27FC236}">
                  <a16:creationId xmlns:a16="http://schemas.microsoft.com/office/drawing/2014/main" id="{0F8DA0E9-554A-40A7-83E5-4FA47833B24F}"/>
                </a:ext>
              </a:extLst>
            </p:cNvPr>
            <p:cNvCxnSpPr/>
            <p:nvPr/>
          </p:nvCxnSpPr>
          <p:spPr>
            <a:xfrm>
              <a:off x="11501035" y="0"/>
              <a:ext cx="0" cy="6994525"/>
            </a:xfrm>
            <a:prstGeom prst="line">
              <a:avLst/>
            </a:prstGeom>
            <a:noFill/>
            <a:ln w="9525" cap="flat" cmpd="sng" algn="ctr">
              <a:solidFill>
                <a:srgbClr val="80BCEB"/>
              </a:solidFill>
              <a:prstDash val="sysDot"/>
              <a:headEnd type="none"/>
              <a:tailEnd type="none"/>
            </a:ln>
            <a:effectLst/>
          </p:spPr>
        </p:cxnSp>
        <p:cxnSp>
          <p:nvCxnSpPr>
            <p:cNvPr id="216" name="Straight Connector 215">
              <a:extLst>
                <a:ext uri="{FF2B5EF4-FFF2-40B4-BE49-F238E27FC236}">
                  <a16:creationId xmlns:a16="http://schemas.microsoft.com/office/drawing/2014/main" id="{C52D298D-9F66-4CD4-9DED-FD04AE99129A}"/>
                </a:ext>
              </a:extLst>
            </p:cNvPr>
            <p:cNvCxnSpPr/>
            <p:nvPr/>
          </p:nvCxnSpPr>
          <p:spPr>
            <a:xfrm>
              <a:off x="11267771" y="0"/>
              <a:ext cx="0" cy="6994525"/>
            </a:xfrm>
            <a:prstGeom prst="line">
              <a:avLst/>
            </a:prstGeom>
            <a:noFill/>
            <a:ln w="9525" cap="flat" cmpd="sng" algn="ctr">
              <a:solidFill>
                <a:srgbClr val="80BCEB"/>
              </a:solidFill>
              <a:prstDash val="sysDot"/>
              <a:headEnd type="none"/>
              <a:tailEnd type="none"/>
            </a:ln>
            <a:effectLst/>
          </p:spPr>
        </p:cxnSp>
        <p:cxnSp>
          <p:nvCxnSpPr>
            <p:cNvPr id="217" name="Straight Connector 216">
              <a:extLst>
                <a:ext uri="{FF2B5EF4-FFF2-40B4-BE49-F238E27FC236}">
                  <a16:creationId xmlns:a16="http://schemas.microsoft.com/office/drawing/2014/main" id="{7CC4BB02-3024-4078-AFD1-4F8FF4328CBC}"/>
                </a:ext>
              </a:extLst>
            </p:cNvPr>
            <p:cNvCxnSpPr/>
            <p:nvPr/>
          </p:nvCxnSpPr>
          <p:spPr>
            <a:xfrm>
              <a:off x="11734299" y="0"/>
              <a:ext cx="0" cy="6994525"/>
            </a:xfrm>
            <a:prstGeom prst="line">
              <a:avLst/>
            </a:prstGeom>
            <a:noFill/>
            <a:ln w="9525" cap="flat" cmpd="sng" algn="ctr">
              <a:solidFill>
                <a:srgbClr val="80BCEB"/>
              </a:solidFill>
              <a:prstDash val="sysDot"/>
              <a:headEnd type="none"/>
              <a:tailEnd type="none"/>
            </a:ln>
            <a:effectLst/>
          </p:spPr>
        </p:cxnSp>
        <p:cxnSp>
          <p:nvCxnSpPr>
            <p:cNvPr id="218" name="Straight Connector 217">
              <a:extLst>
                <a:ext uri="{FF2B5EF4-FFF2-40B4-BE49-F238E27FC236}">
                  <a16:creationId xmlns:a16="http://schemas.microsoft.com/office/drawing/2014/main" id="{886C3638-1C51-4839-859E-8DFC48DF0B92}"/>
                </a:ext>
              </a:extLst>
            </p:cNvPr>
            <p:cNvCxnSpPr/>
            <p:nvPr/>
          </p:nvCxnSpPr>
          <p:spPr>
            <a:xfrm>
              <a:off x="10801242" y="0"/>
              <a:ext cx="0" cy="6994525"/>
            </a:xfrm>
            <a:prstGeom prst="line">
              <a:avLst/>
            </a:prstGeom>
            <a:noFill/>
            <a:ln w="9525" cap="flat" cmpd="sng" algn="ctr">
              <a:solidFill>
                <a:srgbClr val="80BCEB"/>
              </a:solidFill>
              <a:prstDash val="sysDot"/>
              <a:headEnd type="none"/>
              <a:tailEnd type="none"/>
            </a:ln>
            <a:effectLst/>
          </p:spPr>
        </p:cxnSp>
        <p:cxnSp>
          <p:nvCxnSpPr>
            <p:cNvPr id="219" name="Straight Connector 218">
              <a:extLst>
                <a:ext uri="{FF2B5EF4-FFF2-40B4-BE49-F238E27FC236}">
                  <a16:creationId xmlns:a16="http://schemas.microsoft.com/office/drawing/2014/main" id="{84844DAD-F16C-4EFF-90A2-4801E112B12B}"/>
                </a:ext>
              </a:extLst>
            </p:cNvPr>
            <p:cNvCxnSpPr/>
            <p:nvPr/>
          </p:nvCxnSpPr>
          <p:spPr>
            <a:xfrm>
              <a:off x="10567978" y="0"/>
              <a:ext cx="0" cy="6994525"/>
            </a:xfrm>
            <a:prstGeom prst="line">
              <a:avLst/>
            </a:prstGeom>
            <a:noFill/>
            <a:ln w="9525" cap="flat" cmpd="sng" algn="ctr">
              <a:solidFill>
                <a:srgbClr val="80BCEB"/>
              </a:solidFill>
              <a:prstDash val="sysDot"/>
              <a:headEnd type="none"/>
              <a:tailEnd type="none"/>
            </a:ln>
            <a:effectLst/>
          </p:spPr>
        </p:cxnSp>
        <p:cxnSp>
          <p:nvCxnSpPr>
            <p:cNvPr id="220" name="Straight Connector 219">
              <a:extLst>
                <a:ext uri="{FF2B5EF4-FFF2-40B4-BE49-F238E27FC236}">
                  <a16:creationId xmlns:a16="http://schemas.microsoft.com/office/drawing/2014/main" id="{3BE4D35B-14CC-471D-91BA-0F8016597D44}"/>
                </a:ext>
              </a:extLst>
            </p:cNvPr>
            <p:cNvCxnSpPr/>
            <p:nvPr/>
          </p:nvCxnSpPr>
          <p:spPr>
            <a:xfrm>
              <a:off x="11023600" y="101600"/>
              <a:ext cx="10907" cy="6892925"/>
            </a:xfrm>
            <a:prstGeom prst="line">
              <a:avLst/>
            </a:prstGeom>
            <a:noFill/>
            <a:ln w="9525" cap="flat" cmpd="sng" algn="ctr">
              <a:solidFill>
                <a:srgbClr val="80BCEB"/>
              </a:solidFill>
              <a:prstDash val="sysDot"/>
              <a:headEnd type="none"/>
              <a:tailEnd type="none"/>
            </a:ln>
            <a:effectLst/>
          </p:spPr>
        </p:cxnSp>
        <p:cxnSp>
          <p:nvCxnSpPr>
            <p:cNvPr id="221" name="Straight Connector 220">
              <a:extLst>
                <a:ext uri="{FF2B5EF4-FFF2-40B4-BE49-F238E27FC236}">
                  <a16:creationId xmlns:a16="http://schemas.microsoft.com/office/drawing/2014/main" id="{DE510C11-9D19-401A-A9C6-1B1A3F4E85D2}"/>
                </a:ext>
              </a:extLst>
            </p:cNvPr>
            <p:cNvCxnSpPr/>
            <p:nvPr/>
          </p:nvCxnSpPr>
          <p:spPr>
            <a:xfrm>
              <a:off x="10101450" y="0"/>
              <a:ext cx="0" cy="6994525"/>
            </a:xfrm>
            <a:prstGeom prst="line">
              <a:avLst/>
            </a:prstGeom>
            <a:noFill/>
            <a:ln w="9525" cap="flat" cmpd="sng" algn="ctr">
              <a:solidFill>
                <a:srgbClr val="80BCEB"/>
              </a:solidFill>
              <a:prstDash val="sysDot"/>
              <a:headEnd type="none"/>
              <a:tailEnd type="none"/>
            </a:ln>
            <a:effectLst/>
          </p:spPr>
        </p:cxnSp>
        <p:cxnSp>
          <p:nvCxnSpPr>
            <p:cNvPr id="222" name="Straight Connector 221">
              <a:extLst>
                <a:ext uri="{FF2B5EF4-FFF2-40B4-BE49-F238E27FC236}">
                  <a16:creationId xmlns:a16="http://schemas.microsoft.com/office/drawing/2014/main" id="{6000224A-2ED6-4912-BFB4-2255BAE44EF7}"/>
                </a:ext>
              </a:extLst>
            </p:cNvPr>
            <p:cNvCxnSpPr/>
            <p:nvPr/>
          </p:nvCxnSpPr>
          <p:spPr>
            <a:xfrm>
              <a:off x="9868186" y="0"/>
              <a:ext cx="0" cy="6994525"/>
            </a:xfrm>
            <a:prstGeom prst="line">
              <a:avLst/>
            </a:prstGeom>
            <a:noFill/>
            <a:ln w="9525" cap="flat" cmpd="sng" algn="ctr">
              <a:solidFill>
                <a:srgbClr val="80BCEB"/>
              </a:solidFill>
              <a:prstDash val="sysDot"/>
              <a:headEnd type="none"/>
              <a:tailEnd type="none"/>
            </a:ln>
            <a:effectLst/>
          </p:spPr>
        </p:cxnSp>
        <p:cxnSp>
          <p:nvCxnSpPr>
            <p:cNvPr id="223" name="Straight Connector 222">
              <a:extLst>
                <a:ext uri="{FF2B5EF4-FFF2-40B4-BE49-F238E27FC236}">
                  <a16:creationId xmlns:a16="http://schemas.microsoft.com/office/drawing/2014/main" id="{E0025775-A48F-422F-9790-A805ACA4368F}"/>
                </a:ext>
              </a:extLst>
            </p:cNvPr>
            <p:cNvCxnSpPr/>
            <p:nvPr/>
          </p:nvCxnSpPr>
          <p:spPr>
            <a:xfrm>
              <a:off x="10334714" y="0"/>
              <a:ext cx="0" cy="6994525"/>
            </a:xfrm>
            <a:prstGeom prst="line">
              <a:avLst/>
            </a:prstGeom>
            <a:noFill/>
            <a:ln w="9525" cap="flat" cmpd="sng" algn="ctr">
              <a:solidFill>
                <a:srgbClr val="80BCEB"/>
              </a:solidFill>
              <a:prstDash val="sysDot"/>
              <a:headEnd type="none"/>
              <a:tailEnd type="none"/>
            </a:ln>
            <a:effectLst/>
          </p:spPr>
        </p:cxnSp>
        <p:cxnSp>
          <p:nvCxnSpPr>
            <p:cNvPr id="224" name="Straight Connector 223">
              <a:extLst>
                <a:ext uri="{FF2B5EF4-FFF2-40B4-BE49-F238E27FC236}">
                  <a16:creationId xmlns:a16="http://schemas.microsoft.com/office/drawing/2014/main" id="{175570C4-46A5-4CEB-90C3-D13A93C51D0A}"/>
                </a:ext>
              </a:extLst>
            </p:cNvPr>
            <p:cNvCxnSpPr/>
            <p:nvPr/>
          </p:nvCxnSpPr>
          <p:spPr>
            <a:xfrm>
              <a:off x="8701866" y="0"/>
              <a:ext cx="0" cy="6994525"/>
            </a:xfrm>
            <a:prstGeom prst="line">
              <a:avLst/>
            </a:prstGeom>
            <a:noFill/>
            <a:ln w="9525" cap="flat" cmpd="sng" algn="ctr">
              <a:solidFill>
                <a:srgbClr val="80BCEB"/>
              </a:solidFill>
              <a:prstDash val="sysDot"/>
              <a:headEnd type="none"/>
              <a:tailEnd type="none"/>
            </a:ln>
            <a:effectLst/>
          </p:spPr>
        </p:cxnSp>
        <p:cxnSp>
          <p:nvCxnSpPr>
            <p:cNvPr id="225" name="Straight Connector 224">
              <a:extLst>
                <a:ext uri="{FF2B5EF4-FFF2-40B4-BE49-F238E27FC236}">
                  <a16:creationId xmlns:a16="http://schemas.microsoft.com/office/drawing/2014/main" id="{B16CE761-0AFB-48AF-955D-B3C2577D768B}"/>
                </a:ext>
              </a:extLst>
            </p:cNvPr>
            <p:cNvCxnSpPr/>
            <p:nvPr/>
          </p:nvCxnSpPr>
          <p:spPr>
            <a:xfrm>
              <a:off x="8468601" y="0"/>
              <a:ext cx="0" cy="6994525"/>
            </a:xfrm>
            <a:prstGeom prst="line">
              <a:avLst/>
            </a:prstGeom>
            <a:noFill/>
            <a:ln w="9525" cap="flat" cmpd="sng" algn="ctr">
              <a:solidFill>
                <a:srgbClr val="80BCEB"/>
              </a:solidFill>
              <a:prstDash val="sysDot"/>
              <a:headEnd type="none"/>
              <a:tailEnd type="none"/>
            </a:ln>
            <a:effectLst/>
          </p:spPr>
        </p:cxnSp>
        <p:cxnSp>
          <p:nvCxnSpPr>
            <p:cNvPr id="226" name="Straight Connector 225">
              <a:extLst>
                <a:ext uri="{FF2B5EF4-FFF2-40B4-BE49-F238E27FC236}">
                  <a16:creationId xmlns:a16="http://schemas.microsoft.com/office/drawing/2014/main" id="{EBC3717E-4C10-42E9-9FB4-3BFA0DBB54F6}"/>
                </a:ext>
              </a:extLst>
            </p:cNvPr>
            <p:cNvCxnSpPr/>
            <p:nvPr/>
          </p:nvCxnSpPr>
          <p:spPr>
            <a:xfrm>
              <a:off x="8935130" y="0"/>
              <a:ext cx="0" cy="6994525"/>
            </a:xfrm>
            <a:prstGeom prst="line">
              <a:avLst/>
            </a:prstGeom>
            <a:noFill/>
            <a:ln w="9525" cap="flat" cmpd="sng" algn="ctr">
              <a:solidFill>
                <a:srgbClr val="80BCEB"/>
              </a:solidFill>
              <a:prstDash val="sysDot"/>
              <a:headEnd type="none"/>
              <a:tailEnd type="none"/>
            </a:ln>
            <a:effectLst/>
          </p:spPr>
        </p:cxnSp>
        <p:cxnSp>
          <p:nvCxnSpPr>
            <p:cNvPr id="227" name="Straight Connector 226">
              <a:extLst>
                <a:ext uri="{FF2B5EF4-FFF2-40B4-BE49-F238E27FC236}">
                  <a16:creationId xmlns:a16="http://schemas.microsoft.com/office/drawing/2014/main" id="{9DA5B8F6-31A7-429F-A8E5-CA919E7B7F62}"/>
                </a:ext>
              </a:extLst>
            </p:cNvPr>
            <p:cNvCxnSpPr/>
            <p:nvPr/>
          </p:nvCxnSpPr>
          <p:spPr>
            <a:xfrm>
              <a:off x="9401658" y="0"/>
              <a:ext cx="0" cy="6994525"/>
            </a:xfrm>
            <a:prstGeom prst="line">
              <a:avLst/>
            </a:prstGeom>
            <a:noFill/>
            <a:ln w="9525" cap="flat" cmpd="sng" algn="ctr">
              <a:solidFill>
                <a:srgbClr val="80BCEB"/>
              </a:solidFill>
              <a:prstDash val="sysDot"/>
              <a:headEnd type="none"/>
              <a:tailEnd type="none"/>
            </a:ln>
            <a:effectLst/>
          </p:spPr>
        </p:cxnSp>
        <p:cxnSp>
          <p:nvCxnSpPr>
            <p:cNvPr id="228" name="Straight Connector 227">
              <a:extLst>
                <a:ext uri="{FF2B5EF4-FFF2-40B4-BE49-F238E27FC236}">
                  <a16:creationId xmlns:a16="http://schemas.microsoft.com/office/drawing/2014/main" id="{865621E2-8AE4-4CA0-AA5C-C585E580AB86}"/>
                </a:ext>
              </a:extLst>
            </p:cNvPr>
            <p:cNvCxnSpPr/>
            <p:nvPr/>
          </p:nvCxnSpPr>
          <p:spPr>
            <a:xfrm>
              <a:off x="9168394" y="0"/>
              <a:ext cx="0" cy="6994525"/>
            </a:xfrm>
            <a:prstGeom prst="line">
              <a:avLst/>
            </a:prstGeom>
            <a:noFill/>
            <a:ln w="9525" cap="flat" cmpd="sng" algn="ctr">
              <a:solidFill>
                <a:srgbClr val="80BCEB"/>
              </a:solidFill>
              <a:prstDash val="sysDot"/>
              <a:headEnd type="none"/>
              <a:tailEnd type="none"/>
            </a:ln>
            <a:effectLst/>
          </p:spPr>
        </p:cxnSp>
        <p:cxnSp>
          <p:nvCxnSpPr>
            <p:cNvPr id="229" name="Straight Connector 228">
              <a:extLst>
                <a:ext uri="{FF2B5EF4-FFF2-40B4-BE49-F238E27FC236}">
                  <a16:creationId xmlns:a16="http://schemas.microsoft.com/office/drawing/2014/main" id="{F6512727-8E05-413A-981A-932DD5CBF829}"/>
                </a:ext>
              </a:extLst>
            </p:cNvPr>
            <p:cNvCxnSpPr/>
            <p:nvPr/>
          </p:nvCxnSpPr>
          <p:spPr>
            <a:xfrm>
              <a:off x="9634922" y="0"/>
              <a:ext cx="0" cy="6994525"/>
            </a:xfrm>
            <a:prstGeom prst="line">
              <a:avLst/>
            </a:prstGeom>
            <a:noFill/>
            <a:ln w="9525" cap="flat" cmpd="sng" algn="ctr">
              <a:solidFill>
                <a:srgbClr val="80BCEB"/>
              </a:solidFill>
              <a:prstDash val="sysDot"/>
              <a:headEnd type="none"/>
              <a:tailEnd type="none"/>
            </a:ln>
            <a:effectLst/>
          </p:spPr>
        </p:cxnSp>
        <p:cxnSp>
          <p:nvCxnSpPr>
            <p:cNvPr id="230" name="Straight Connector 229">
              <a:extLst>
                <a:ext uri="{FF2B5EF4-FFF2-40B4-BE49-F238E27FC236}">
                  <a16:creationId xmlns:a16="http://schemas.microsoft.com/office/drawing/2014/main" id="{61FC09FE-4DFC-4861-B567-ED7EE533130B}"/>
                </a:ext>
              </a:extLst>
            </p:cNvPr>
            <p:cNvCxnSpPr/>
            <p:nvPr/>
          </p:nvCxnSpPr>
          <p:spPr>
            <a:xfrm>
              <a:off x="8002073" y="0"/>
              <a:ext cx="0" cy="6994525"/>
            </a:xfrm>
            <a:prstGeom prst="line">
              <a:avLst/>
            </a:prstGeom>
            <a:noFill/>
            <a:ln w="9525" cap="flat" cmpd="sng" algn="ctr">
              <a:solidFill>
                <a:srgbClr val="80BCEB"/>
              </a:solidFill>
              <a:prstDash val="sysDot"/>
              <a:headEnd type="none"/>
              <a:tailEnd type="none"/>
            </a:ln>
            <a:effectLst/>
          </p:spPr>
        </p:cxnSp>
        <p:cxnSp>
          <p:nvCxnSpPr>
            <p:cNvPr id="231" name="Straight Connector 230">
              <a:extLst>
                <a:ext uri="{FF2B5EF4-FFF2-40B4-BE49-F238E27FC236}">
                  <a16:creationId xmlns:a16="http://schemas.microsoft.com/office/drawing/2014/main" id="{ADB0E63E-82C7-482D-9392-F9EA11B00459}"/>
                </a:ext>
              </a:extLst>
            </p:cNvPr>
            <p:cNvCxnSpPr/>
            <p:nvPr/>
          </p:nvCxnSpPr>
          <p:spPr>
            <a:xfrm>
              <a:off x="7768809" y="0"/>
              <a:ext cx="0" cy="6994525"/>
            </a:xfrm>
            <a:prstGeom prst="line">
              <a:avLst/>
            </a:prstGeom>
            <a:noFill/>
            <a:ln w="9525" cap="flat" cmpd="sng" algn="ctr">
              <a:solidFill>
                <a:srgbClr val="80BCEB"/>
              </a:solidFill>
              <a:prstDash val="sysDot"/>
              <a:headEnd type="none"/>
              <a:tailEnd type="none"/>
            </a:ln>
            <a:effectLst/>
          </p:spPr>
        </p:cxnSp>
        <p:cxnSp>
          <p:nvCxnSpPr>
            <p:cNvPr id="232" name="Straight Connector 231">
              <a:extLst>
                <a:ext uri="{FF2B5EF4-FFF2-40B4-BE49-F238E27FC236}">
                  <a16:creationId xmlns:a16="http://schemas.microsoft.com/office/drawing/2014/main" id="{B0C96966-B793-484F-94FA-16CE8EA04245}"/>
                </a:ext>
              </a:extLst>
            </p:cNvPr>
            <p:cNvCxnSpPr/>
            <p:nvPr/>
          </p:nvCxnSpPr>
          <p:spPr>
            <a:xfrm>
              <a:off x="8235337" y="0"/>
              <a:ext cx="0" cy="6994525"/>
            </a:xfrm>
            <a:prstGeom prst="line">
              <a:avLst/>
            </a:prstGeom>
            <a:noFill/>
            <a:ln w="9525" cap="flat" cmpd="sng" algn="ctr">
              <a:solidFill>
                <a:srgbClr val="80BCEB"/>
              </a:solidFill>
              <a:prstDash val="sysDot"/>
              <a:headEnd type="none"/>
              <a:tailEnd type="none"/>
            </a:ln>
            <a:effectLst/>
          </p:spPr>
        </p:cxnSp>
        <p:cxnSp>
          <p:nvCxnSpPr>
            <p:cNvPr id="233" name="Straight Connector 232">
              <a:extLst>
                <a:ext uri="{FF2B5EF4-FFF2-40B4-BE49-F238E27FC236}">
                  <a16:creationId xmlns:a16="http://schemas.microsoft.com/office/drawing/2014/main" id="{D69CC312-B0F1-4A58-A727-1A261FC787F6}"/>
                </a:ext>
              </a:extLst>
            </p:cNvPr>
            <p:cNvCxnSpPr/>
            <p:nvPr/>
          </p:nvCxnSpPr>
          <p:spPr>
            <a:xfrm>
              <a:off x="7535545" y="0"/>
              <a:ext cx="0" cy="6994525"/>
            </a:xfrm>
            <a:prstGeom prst="line">
              <a:avLst/>
            </a:prstGeom>
            <a:noFill/>
            <a:ln w="9525" cap="flat" cmpd="sng" algn="ctr">
              <a:solidFill>
                <a:srgbClr val="80BCEB"/>
              </a:solidFill>
              <a:prstDash val="sysDot"/>
              <a:headEnd type="none"/>
              <a:tailEnd type="none"/>
            </a:ln>
            <a:effectLst/>
          </p:spPr>
        </p:cxnSp>
        <p:cxnSp>
          <p:nvCxnSpPr>
            <p:cNvPr id="234" name="Straight Connector 233">
              <a:extLst>
                <a:ext uri="{FF2B5EF4-FFF2-40B4-BE49-F238E27FC236}">
                  <a16:creationId xmlns:a16="http://schemas.microsoft.com/office/drawing/2014/main" id="{A49B11FE-B21A-48C9-8B58-9FE8929653FF}"/>
                </a:ext>
              </a:extLst>
            </p:cNvPr>
            <p:cNvCxnSpPr/>
            <p:nvPr/>
          </p:nvCxnSpPr>
          <p:spPr>
            <a:xfrm flipH="1">
              <a:off x="5669440" y="4665283"/>
              <a:ext cx="6764642" cy="0"/>
            </a:xfrm>
            <a:prstGeom prst="line">
              <a:avLst/>
            </a:prstGeom>
            <a:noFill/>
            <a:ln w="9525" cap="flat" cmpd="sng" algn="ctr">
              <a:solidFill>
                <a:srgbClr val="80BCEB"/>
              </a:solidFill>
              <a:prstDash val="sysDot"/>
              <a:headEnd type="none"/>
              <a:tailEnd type="none"/>
            </a:ln>
            <a:effectLst/>
          </p:spPr>
        </p:cxnSp>
        <p:cxnSp>
          <p:nvCxnSpPr>
            <p:cNvPr id="235" name="Straight Connector 234">
              <a:extLst>
                <a:ext uri="{FF2B5EF4-FFF2-40B4-BE49-F238E27FC236}">
                  <a16:creationId xmlns:a16="http://schemas.microsoft.com/office/drawing/2014/main" id="{F5387198-76F6-42A2-8A44-15ADD35591A8}"/>
                </a:ext>
              </a:extLst>
            </p:cNvPr>
            <p:cNvCxnSpPr/>
            <p:nvPr/>
          </p:nvCxnSpPr>
          <p:spPr>
            <a:xfrm flipH="1">
              <a:off x="5669440" y="4432019"/>
              <a:ext cx="6764642" cy="0"/>
            </a:xfrm>
            <a:prstGeom prst="line">
              <a:avLst/>
            </a:prstGeom>
            <a:noFill/>
            <a:ln w="9525" cap="flat" cmpd="sng" algn="ctr">
              <a:solidFill>
                <a:srgbClr val="80BCEB"/>
              </a:solidFill>
              <a:prstDash val="sysDot"/>
              <a:headEnd type="none"/>
              <a:tailEnd type="none"/>
            </a:ln>
            <a:effectLst/>
          </p:spPr>
        </p:cxnSp>
        <p:cxnSp>
          <p:nvCxnSpPr>
            <p:cNvPr id="236" name="Straight Connector 235">
              <a:extLst>
                <a:ext uri="{FF2B5EF4-FFF2-40B4-BE49-F238E27FC236}">
                  <a16:creationId xmlns:a16="http://schemas.microsoft.com/office/drawing/2014/main" id="{2CE1F685-D6DC-4245-981F-76C7C4135596}"/>
                </a:ext>
              </a:extLst>
            </p:cNvPr>
            <p:cNvCxnSpPr/>
            <p:nvPr/>
          </p:nvCxnSpPr>
          <p:spPr>
            <a:xfrm flipH="1">
              <a:off x="5669440" y="4898539"/>
              <a:ext cx="6764642" cy="0"/>
            </a:xfrm>
            <a:prstGeom prst="line">
              <a:avLst/>
            </a:prstGeom>
            <a:noFill/>
            <a:ln w="9525" cap="flat" cmpd="sng" algn="ctr">
              <a:solidFill>
                <a:srgbClr val="80BCEB"/>
              </a:solidFill>
              <a:prstDash val="sysDot"/>
              <a:headEnd type="none"/>
              <a:tailEnd type="none"/>
            </a:ln>
            <a:effectLst/>
          </p:spPr>
        </p:cxnSp>
        <p:cxnSp>
          <p:nvCxnSpPr>
            <p:cNvPr id="237" name="Straight Connector 236">
              <a:extLst>
                <a:ext uri="{FF2B5EF4-FFF2-40B4-BE49-F238E27FC236}">
                  <a16:creationId xmlns:a16="http://schemas.microsoft.com/office/drawing/2014/main" id="{61CC4520-9B65-4D2C-823D-5651BE82B52D}"/>
                </a:ext>
              </a:extLst>
            </p:cNvPr>
            <p:cNvCxnSpPr/>
            <p:nvPr/>
          </p:nvCxnSpPr>
          <p:spPr>
            <a:xfrm flipH="1">
              <a:off x="5669440" y="3965491"/>
              <a:ext cx="6764642" cy="0"/>
            </a:xfrm>
            <a:prstGeom prst="line">
              <a:avLst/>
            </a:prstGeom>
            <a:noFill/>
            <a:ln w="9525" cap="flat" cmpd="sng" algn="ctr">
              <a:solidFill>
                <a:srgbClr val="80BCEB"/>
              </a:solidFill>
              <a:prstDash val="sysDot"/>
              <a:headEnd type="none"/>
              <a:tailEnd type="none"/>
            </a:ln>
            <a:effectLst/>
          </p:spPr>
        </p:cxnSp>
        <p:cxnSp>
          <p:nvCxnSpPr>
            <p:cNvPr id="238" name="Straight Connector 237">
              <a:extLst>
                <a:ext uri="{FF2B5EF4-FFF2-40B4-BE49-F238E27FC236}">
                  <a16:creationId xmlns:a16="http://schemas.microsoft.com/office/drawing/2014/main" id="{7C231859-C979-4573-9E51-3E39F76CB905}"/>
                </a:ext>
              </a:extLst>
            </p:cNvPr>
            <p:cNvCxnSpPr/>
            <p:nvPr/>
          </p:nvCxnSpPr>
          <p:spPr>
            <a:xfrm flipH="1">
              <a:off x="5669440" y="3732227"/>
              <a:ext cx="6764642" cy="0"/>
            </a:xfrm>
            <a:prstGeom prst="line">
              <a:avLst/>
            </a:prstGeom>
            <a:noFill/>
            <a:ln w="9525" cap="flat" cmpd="sng" algn="ctr">
              <a:solidFill>
                <a:srgbClr val="80BCEB"/>
              </a:solidFill>
              <a:prstDash val="sysDot"/>
              <a:headEnd type="none"/>
              <a:tailEnd type="none"/>
            </a:ln>
            <a:effectLst/>
          </p:spPr>
        </p:cxnSp>
        <p:cxnSp>
          <p:nvCxnSpPr>
            <p:cNvPr id="239" name="Straight Connector 238">
              <a:extLst>
                <a:ext uri="{FF2B5EF4-FFF2-40B4-BE49-F238E27FC236}">
                  <a16:creationId xmlns:a16="http://schemas.microsoft.com/office/drawing/2014/main" id="{20426A5B-691F-4D84-ADD1-D07DCBF00FDA}"/>
                </a:ext>
              </a:extLst>
            </p:cNvPr>
            <p:cNvCxnSpPr/>
            <p:nvPr/>
          </p:nvCxnSpPr>
          <p:spPr>
            <a:xfrm flipH="1">
              <a:off x="5669440" y="4198755"/>
              <a:ext cx="6764642" cy="0"/>
            </a:xfrm>
            <a:prstGeom prst="line">
              <a:avLst/>
            </a:prstGeom>
            <a:noFill/>
            <a:ln w="9525" cap="flat" cmpd="sng" algn="ctr">
              <a:solidFill>
                <a:srgbClr val="80BCEB"/>
              </a:solidFill>
              <a:prstDash val="sysDot"/>
              <a:headEnd type="none"/>
              <a:tailEnd type="none"/>
            </a:ln>
            <a:effectLst/>
          </p:spPr>
        </p:cxnSp>
        <p:cxnSp>
          <p:nvCxnSpPr>
            <p:cNvPr id="240" name="Straight Connector 239">
              <a:extLst>
                <a:ext uri="{FF2B5EF4-FFF2-40B4-BE49-F238E27FC236}">
                  <a16:creationId xmlns:a16="http://schemas.microsoft.com/office/drawing/2014/main" id="{4C81B6B6-7E3C-49DB-B1E2-581EA7D37D23}"/>
                </a:ext>
              </a:extLst>
            </p:cNvPr>
            <p:cNvCxnSpPr/>
            <p:nvPr/>
          </p:nvCxnSpPr>
          <p:spPr>
            <a:xfrm flipH="1">
              <a:off x="5669440" y="3265698"/>
              <a:ext cx="6764642" cy="0"/>
            </a:xfrm>
            <a:prstGeom prst="line">
              <a:avLst/>
            </a:prstGeom>
            <a:noFill/>
            <a:ln w="9525" cap="flat" cmpd="sng" algn="ctr">
              <a:solidFill>
                <a:srgbClr val="80BCEB"/>
              </a:solidFill>
              <a:prstDash val="sysDot"/>
              <a:headEnd type="none"/>
              <a:tailEnd type="none"/>
            </a:ln>
            <a:effectLst/>
          </p:spPr>
        </p:cxnSp>
        <p:cxnSp>
          <p:nvCxnSpPr>
            <p:cNvPr id="241" name="Straight Connector 240">
              <a:extLst>
                <a:ext uri="{FF2B5EF4-FFF2-40B4-BE49-F238E27FC236}">
                  <a16:creationId xmlns:a16="http://schemas.microsoft.com/office/drawing/2014/main" id="{C71112FF-9F6E-4A98-B196-E802CB9F0F06}"/>
                </a:ext>
              </a:extLst>
            </p:cNvPr>
            <p:cNvCxnSpPr/>
            <p:nvPr/>
          </p:nvCxnSpPr>
          <p:spPr>
            <a:xfrm flipH="1">
              <a:off x="5669440" y="3032434"/>
              <a:ext cx="6764642" cy="0"/>
            </a:xfrm>
            <a:prstGeom prst="line">
              <a:avLst/>
            </a:prstGeom>
            <a:noFill/>
            <a:ln w="9525" cap="flat" cmpd="sng" algn="ctr">
              <a:solidFill>
                <a:srgbClr val="80BCEB"/>
              </a:solidFill>
              <a:prstDash val="sysDot"/>
              <a:headEnd type="none"/>
              <a:tailEnd type="none"/>
            </a:ln>
            <a:effectLst/>
          </p:spPr>
        </p:cxnSp>
        <p:cxnSp>
          <p:nvCxnSpPr>
            <p:cNvPr id="242" name="Straight Connector 241">
              <a:extLst>
                <a:ext uri="{FF2B5EF4-FFF2-40B4-BE49-F238E27FC236}">
                  <a16:creationId xmlns:a16="http://schemas.microsoft.com/office/drawing/2014/main" id="{7C79CF7F-7B43-45C9-AFEC-9236E4C8B3F2}"/>
                </a:ext>
              </a:extLst>
            </p:cNvPr>
            <p:cNvCxnSpPr/>
            <p:nvPr/>
          </p:nvCxnSpPr>
          <p:spPr>
            <a:xfrm flipH="1">
              <a:off x="5669440" y="3498963"/>
              <a:ext cx="6764642" cy="0"/>
            </a:xfrm>
            <a:prstGeom prst="line">
              <a:avLst/>
            </a:prstGeom>
            <a:noFill/>
            <a:ln w="9525" cap="flat" cmpd="sng" algn="ctr">
              <a:solidFill>
                <a:srgbClr val="80BCEB"/>
              </a:solidFill>
              <a:prstDash val="sysDot"/>
              <a:headEnd type="none"/>
              <a:tailEnd type="none"/>
            </a:ln>
            <a:effectLst/>
          </p:spPr>
        </p:cxnSp>
        <p:cxnSp>
          <p:nvCxnSpPr>
            <p:cNvPr id="243" name="Straight Connector 242">
              <a:extLst>
                <a:ext uri="{FF2B5EF4-FFF2-40B4-BE49-F238E27FC236}">
                  <a16:creationId xmlns:a16="http://schemas.microsoft.com/office/drawing/2014/main" id="{FEFDD273-3401-4E3D-9E2E-178839ECFA7D}"/>
                </a:ext>
              </a:extLst>
            </p:cNvPr>
            <p:cNvCxnSpPr/>
            <p:nvPr/>
          </p:nvCxnSpPr>
          <p:spPr>
            <a:xfrm flipH="1">
              <a:off x="5669440" y="2565906"/>
              <a:ext cx="6764642" cy="0"/>
            </a:xfrm>
            <a:prstGeom prst="line">
              <a:avLst/>
            </a:prstGeom>
            <a:noFill/>
            <a:ln w="9525" cap="flat" cmpd="sng" algn="ctr">
              <a:solidFill>
                <a:srgbClr val="80BCEB"/>
              </a:solidFill>
              <a:prstDash val="sysDot"/>
              <a:headEnd type="none"/>
              <a:tailEnd type="none"/>
            </a:ln>
            <a:effectLst/>
          </p:spPr>
        </p:cxnSp>
        <p:cxnSp>
          <p:nvCxnSpPr>
            <p:cNvPr id="244" name="Straight Connector 243">
              <a:extLst>
                <a:ext uri="{FF2B5EF4-FFF2-40B4-BE49-F238E27FC236}">
                  <a16:creationId xmlns:a16="http://schemas.microsoft.com/office/drawing/2014/main" id="{152DB73A-8689-4C09-8EC7-65D6D5E4704F}"/>
                </a:ext>
              </a:extLst>
            </p:cNvPr>
            <p:cNvCxnSpPr/>
            <p:nvPr/>
          </p:nvCxnSpPr>
          <p:spPr>
            <a:xfrm flipH="1">
              <a:off x="5669440" y="2332642"/>
              <a:ext cx="6764642" cy="0"/>
            </a:xfrm>
            <a:prstGeom prst="line">
              <a:avLst/>
            </a:prstGeom>
            <a:noFill/>
            <a:ln w="9525" cap="flat" cmpd="sng" algn="ctr">
              <a:solidFill>
                <a:srgbClr val="80BCEB"/>
              </a:solidFill>
              <a:prstDash val="sysDot"/>
              <a:headEnd type="none"/>
              <a:tailEnd type="none"/>
            </a:ln>
            <a:effectLst/>
          </p:spPr>
        </p:cxnSp>
        <p:cxnSp>
          <p:nvCxnSpPr>
            <p:cNvPr id="245" name="Straight Connector 244">
              <a:extLst>
                <a:ext uri="{FF2B5EF4-FFF2-40B4-BE49-F238E27FC236}">
                  <a16:creationId xmlns:a16="http://schemas.microsoft.com/office/drawing/2014/main" id="{695E8082-82D7-49C9-AEE5-C1DE6BAE3AE6}"/>
                </a:ext>
              </a:extLst>
            </p:cNvPr>
            <p:cNvCxnSpPr/>
            <p:nvPr/>
          </p:nvCxnSpPr>
          <p:spPr>
            <a:xfrm flipH="1">
              <a:off x="5669440" y="2799170"/>
              <a:ext cx="6764642" cy="0"/>
            </a:xfrm>
            <a:prstGeom prst="line">
              <a:avLst/>
            </a:prstGeom>
            <a:noFill/>
            <a:ln w="9525" cap="flat" cmpd="sng" algn="ctr">
              <a:solidFill>
                <a:srgbClr val="80BCEB"/>
              </a:solidFill>
              <a:prstDash val="sysDot"/>
              <a:headEnd type="none"/>
              <a:tailEnd type="none"/>
            </a:ln>
            <a:effectLst/>
          </p:spPr>
        </p:cxnSp>
        <p:cxnSp>
          <p:nvCxnSpPr>
            <p:cNvPr id="246" name="Straight Connector 245">
              <a:extLst>
                <a:ext uri="{FF2B5EF4-FFF2-40B4-BE49-F238E27FC236}">
                  <a16:creationId xmlns:a16="http://schemas.microsoft.com/office/drawing/2014/main" id="{19F6C3DB-0A62-4BB5-9367-7888C4E19028}"/>
                </a:ext>
              </a:extLst>
            </p:cNvPr>
            <p:cNvCxnSpPr/>
            <p:nvPr/>
          </p:nvCxnSpPr>
          <p:spPr>
            <a:xfrm flipH="1">
              <a:off x="5669440" y="1166321"/>
              <a:ext cx="6764642" cy="0"/>
            </a:xfrm>
            <a:prstGeom prst="line">
              <a:avLst/>
            </a:prstGeom>
            <a:noFill/>
            <a:ln w="9525" cap="flat" cmpd="sng" algn="ctr">
              <a:solidFill>
                <a:srgbClr val="80BCEB"/>
              </a:solidFill>
              <a:prstDash val="sysDot"/>
              <a:headEnd type="none"/>
              <a:tailEnd type="none"/>
            </a:ln>
            <a:effectLst/>
          </p:spPr>
        </p:cxnSp>
        <p:cxnSp>
          <p:nvCxnSpPr>
            <p:cNvPr id="247" name="Straight Connector 246">
              <a:extLst>
                <a:ext uri="{FF2B5EF4-FFF2-40B4-BE49-F238E27FC236}">
                  <a16:creationId xmlns:a16="http://schemas.microsoft.com/office/drawing/2014/main" id="{E9E5666E-FB63-43ED-A54B-FD7FD8A72E2D}"/>
                </a:ext>
              </a:extLst>
            </p:cNvPr>
            <p:cNvCxnSpPr/>
            <p:nvPr/>
          </p:nvCxnSpPr>
          <p:spPr>
            <a:xfrm flipH="1">
              <a:off x="5669440" y="933057"/>
              <a:ext cx="6764642" cy="0"/>
            </a:xfrm>
            <a:prstGeom prst="line">
              <a:avLst/>
            </a:prstGeom>
            <a:noFill/>
            <a:ln w="9525" cap="flat" cmpd="sng" algn="ctr">
              <a:solidFill>
                <a:srgbClr val="80BCEB"/>
              </a:solidFill>
              <a:prstDash val="sysDot"/>
              <a:headEnd type="none"/>
              <a:tailEnd type="none"/>
            </a:ln>
            <a:effectLst/>
          </p:spPr>
        </p:cxnSp>
        <p:cxnSp>
          <p:nvCxnSpPr>
            <p:cNvPr id="248" name="Straight Connector 247">
              <a:extLst>
                <a:ext uri="{FF2B5EF4-FFF2-40B4-BE49-F238E27FC236}">
                  <a16:creationId xmlns:a16="http://schemas.microsoft.com/office/drawing/2014/main" id="{EB4DA7B9-DBBD-4330-8AAD-181D2CAF2671}"/>
                </a:ext>
              </a:extLst>
            </p:cNvPr>
            <p:cNvCxnSpPr/>
            <p:nvPr/>
          </p:nvCxnSpPr>
          <p:spPr>
            <a:xfrm flipH="1">
              <a:off x="5669440" y="1399586"/>
              <a:ext cx="6764642" cy="0"/>
            </a:xfrm>
            <a:prstGeom prst="line">
              <a:avLst/>
            </a:prstGeom>
            <a:noFill/>
            <a:ln w="9525" cap="flat" cmpd="sng" algn="ctr">
              <a:solidFill>
                <a:srgbClr val="80BCEB"/>
              </a:solidFill>
              <a:prstDash val="sysDot"/>
              <a:headEnd type="none"/>
              <a:tailEnd type="none"/>
            </a:ln>
            <a:effectLst/>
          </p:spPr>
        </p:cxnSp>
        <p:cxnSp>
          <p:nvCxnSpPr>
            <p:cNvPr id="249" name="Straight Connector 248">
              <a:extLst>
                <a:ext uri="{FF2B5EF4-FFF2-40B4-BE49-F238E27FC236}">
                  <a16:creationId xmlns:a16="http://schemas.microsoft.com/office/drawing/2014/main" id="{DDBF8370-4C6A-4BBF-9275-59A62FB5FA9E}"/>
                </a:ext>
              </a:extLst>
            </p:cNvPr>
            <p:cNvCxnSpPr/>
            <p:nvPr/>
          </p:nvCxnSpPr>
          <p:spPr>
            <a:xfrm flipH="1">
              <a:off x="5669440" y="1866114"/>
              <a:ext cx="6764642" cy="0"/>
            </a:xfrm>
            <a:prstGeom prst="line">
              <a:avLst/>
            </a:prstGeom>
            <a:noFill/>
            <a:ln w="9525" cap="flat" cmpd="sng" algn="ctr">
              <a:solidFill>
                <a:srgbClr val="80BCEB"/>
              </a:solidFill>
              <a:prstDash val="sysDot"/>
              <a:headEnd type="none"/>
              <a:tailEnd type="none"/>
            </a:ln>
            <a:effectLst/>
          </p:spPr>
        </p:cxnSp>
        <p:cxnSp>
          <p:nvCxnSpPr>
            <p:cNvPr id="250" name="Straight Connector 249">
              <a:extLst>
                <a:ext uri="{FF2B5EF4-FFF2-40B4-BE49-F238E27FC236}">
                  <a16:creationId xmlns:a16="http://schemas.microsoft.com/office/drawing/2014/main" id="{1D973304-473F-4A64-9BD8-AF14E628AF19}"/>
                </a:ext>
              </a:extLst>
            </p:cNvPr>
            <p:cNvCxnSpPr/>
            <p:nvPr/>
          </p:nvCxnSpPr>
          <p:spPr>
            <a:xfrm flipH="1">
              <a:off x="5669440" y="1632850"/>
              <a:ext cx="6764642" cy="0"/>
            </a:xfrm>
            <a:prstGeom prst="line">
              <a:avLst/>
            </a:prstGeom>
            <a:noFill/>
            <a:ln w="9525" cap="flat" cmpd="sng" algn="ctr">
              <a:solidFill>
                <a:srgbClr val="80BCEB"/>
              </a:solidFill>
              <a:prstDash val="sysDot"/>
              <a:headEnd type="none"/>
              <a:tailEnd type="none"/>
            </a:ln>
            <a:effectLst/>
          </p:spPr>
        </p:cxnSp>
        <p:cxnSp>
          <p:nvCxnSpPr>
            <p:cNvPr id="251" name="Straight Connector 250">
              <a:extLst>
                <a:ext uri="{FF2B5EF4-FFF2-40B4-BE49-F238E27FC236}">
                  <a16:creationId xmlns:a16="http://schemas.microsoft.com/office/drawing/2014/main" id="{F5F4FDEB-CB37-4D18-BC6C-16913113BB0E}"/>
                </a:ext>
              </a:extLst>
            </p:cNvPr>
            <p:cNvCxnSpPr/>
            <p:nvPr/>
          </p:nvCxnSpPr>
          <p:spPr>
            <a:xfrm flipH="1">
              <a:off x="5669440" y="2099378"/>
              <a:ext cx="6764642" cy="0"/>
            </a:xfrm>
            <a:prstGeom prst="line">
              <a:avLst/>
            </a:prstGeom>
            <a:noFill/>
            <a:ln w="9525" cap="flat" cmpd="sng" algn="ctr">
              <a:solidFill>
                <a:srgbClr val="80BCEB"/>
              </a:solidFill>
              <a:prstDash val="sysDot"/>
              <a:headEnd type="none"/>
              <a:tailEnd type="none"/>
            </a:ln>
            <a:effectLst/>
          </p:spPr>
        </p:cxnSp>
        <p:cxnSp>
          <p:nvCxnSpPr>
            <p:cNvPr id="252" name="Straight Connector 251">
              <a:extLst>
                <a:ext uri="{FF2B5EF4-FFF2-40B4-BE49-F238E27FC236}">
                  <a16:creationId xmlns:a16="http://schemas.microsoft.com/office/drawing/2014/main" id="{B24CDBFD-F9FA-46D7-9112-78B51FC93079}"/>
                </a:ext>
              </a:extLst>
            </p:cNvPr>
            <p:cNvCxnSpPr/>
            <p:nvPr/>
          </p:nvCxnSpPr>
          <p:spPr>
            <a:xfrm flipH="1">
              <a:off x="5669440" y="466529"/>
              <a:ext cx="6764642" cy="0"/>
            </a:xfrm>
            <a:prstGeom prst="line">
              <a:avLst/>
            </a:prstGeom>
            <a:noFill/>
            <a:ln w="9525" cap="flat" cmpd="sng" algn="ctr">
              <a:solidFill>
                <a:srgbClr val="80BCEB"/>
              </a:solidFill>
              <a:prstDash val="sysDot"/>
              <a:headEnd type="none"/>
              <a:tailEnd type="none"/>
            </a:ln>
            <a:effectLst/>
          </p:spPr>
        </p:cxnSp>
        <p:cxnSp>
          <p:nvCxnSpPr>
            <p:cNvPr id="253" name="Straight Connector 252">
              <a:extLst>
                <a:ext uri="{FF2B5EF4-FFF2-40B4-BE49-F238E27FC236}">
                  <a16:creationId xmlns:a16="http://schemas.microsoft.com/office/drawing/2014/main" id="{B94BED2D-2541-4EE8-A435-7C692E7AEFEC}"/>
                </a:ext>
              </a:extLst>
            </p:cNvPr>
            <p:cNvCxnSpPr/>
            <p:nvPr/>
          </p:nvCxnSpPr>
          <p:spPr>
            <a:xfrm flipH="1">
              <a:off x="5669440" y="233265"/>
              <a:ext cx="6764642" cy="0"/>
            </a:xfrm>
            <a:prstGeom prst="line">
              <a:avLst/>
            </a:prstGeom>
            <a:noFill/>
            <a:ln w="9525" cap="flat" cmpd="sng" algn="ctr">
              <a:solidFill>
                <a:srgbClr val="80BCEB"/>
              </a:solidFill>
              <a:prstDash val="sysDot"/>
              <a:headEnd type="none"/>
              <a:tailEnd type="none"/>
            </a:ln>
            <a:effectLst/>
          </p:spPr>
        </p:cxnSp>
        <p:cxnSp>
          <p:nvCxnSpPr>
            <p:cNvPr id="254" name="Straight Connector 253">
              <a:extLst>
                <a:ext uri="{FF2B5EF4-FFF2-40B4-BE49-F238E27FC236}">
                  <a16:creationId xmlns:a16="http://schemas.microsoft.com/office/drawing/2014/main" id="{5F0C7369-88F8-4090-B81E-AD50438EBB30}"/>
                </a:ext>
              </a:extLst>
            </p:cNvPr>
            <p:cNvCxnSpPr/>
            <p:nvPr/>
          </p:nvCxnSpPr>
          <p:spPr>
            <a:xfrm flipH="1">
              <a:off x="5669440" y="699793"/>
              <a:ext cx="6764642" cy="0"/>
            </a:xfrm>
            <a:prstGeom prst="line">
              <a:avLst/>
            </a:prstGeom>
            <a:noFill/>
            <a:ln w="9525" cap="flat" cmpd="sng" algn="ctr">
              <a:solidFill>
                <a:srgbClr val="80BCEB"/>
              </a:solidFill>
              <a:prstDash val="sysDot"/>
              <a:headEnd type="none"/>
              <a:tailEnd type="none"/>
            </a:ln>
            <a:effectLst/>
          </p:spPr>
        </p:cxnSp>
        <p:cxnSp>
          <p:nvCxnSpPr>
            <p:cNvPr id="255" name="Straight Connector 254">
              <a:extLst>
                <a:ext uri="{FF2B5EF4-FFF2-40B4-BE49-F238E27FC236}">
                  <a16:creationId xmlns:a16="http://schemas.microsoft.com/office/drawing/2014/main" id="{257A9F3A-5421-477B-8D9B-6D476150B5DD}"/>
                </a:ext>
              </a:extLst>
            </p:cNvPr>
            <p:cNvCxnSpPr/>
            <p:nvPr/>
          </p:nvCxnSpPr>
          <p:spPr>
            <a:xfrm flipH="1">
              <a:off x="5669442" y="6064859"/>
              <a:ext cx="6764642" cy="0"/>
            </a:xfrm>
            <a:prstGeom prst="line">
              <a:avLst/>
            </a:prstGeom>
            <a:noFill/>
            <a:ln w="9525" cap="flat" cmpd="sng" algn="ctr">
              <a:solidFill>
                <a:srgbClr val="80BCEB"/>
              </a:solidFill>
              <a:prstDash val="sysDot"/>
              <a:headEnd type="none"/>
              <a:tailEnd type="none"/>
            </a:ln>
            <a:effectLst/>
          </p:spPr>
        </p:cxnSp>
        <p:cxnSp>
          <p:nvCxnSpPr>
            <p:cNvPr id="256" name="Straight Connector 255">
              <a:extLst>
                <a:ext uri="{FF2B5EF4-FFF2-40B4-BE49-F238E27FC236}">
                  <a16:creationId xmlns:a16="http://schemas.microsoft.com/office/drawing/2014/main" id="{F59FEDD5-81C7-4B9C-9CC4-3123C88E825D}"/>
                </a:ext>
              </a:extLst>
            </p:cNvPr>
            <p:cNvCxnSpPr/>
            <p:nvPr/>
          </p:nvCxnSpPr>
          <p:spPr>
            <a:xfrm flipH="1">
              <a:off x="5669442" y="5831595"/>
              <a:ext cx="6764642" cy="0"/>
            </a:xfrm>
            <a:prstGeom prst="line">
              <a:avLst/>
            </a:prstGeom>
            <a:noFill/>
            <a:ln w="9525" cap="flat" cmpd="sng" algn="ctr">
              <a:solidFill>
                <a:srgbClr val="80BCEB"/>
              </a:solidFill>
              <a:prstDash val="sysDot"/>
              <a:headEnd type="none"/>
              <a:tailEnd type="none"/>
            </a:ln>
            <a:effectLst/>
          </p:spPr>
        </p:cxnSp>
        <p:cxnSp>
          <p:nvCxnSpPr>
            <p:cNvPr id="257" name="Straight Connector 256">
              <a:extLst>
                <a:ext uri="{FF2B5EF4-FFF2-40B4-BE49-F238E27FC236}">
                  <a16:creationId xmlns:a16="http://schemas.microsoft.com/office/drawing/2014/main" id="{26AB6F54-82E4-4ED2-BC89-6EDBEE1C6F9C}"/>
                </a:ext>
              </a:extLst>
            </p:cNvPr>
            <p:cNvCxnSpPr/>
            <p:nvPr/>
          </p:nvCxnSpPr>
          <p:spPr>
            <a:xfrm flipH="1">
              <a:off x="5669442" y="6298124"/>
              <a:ext cx="6764642" cy="0"/>
            </a:xfrm>
            <a:prstGeom prst="line">
              <a:avLst/>
            </a:prstGeom>
            <a:noFill/>
            <a:ln w="9525" cap="flat" cmpd="sng" algn="ctr">
              <a:solidFill>
                <a:srgbClr val="80BCEB"/>
              </a:solidFill>
              <a:prstDash val="sysDot"/>
              <a:headEnd type="none"/>
              <a:tailEnd type="none"/>
            </a:ln>
            <a:effectLst/>
          </p:spPr>
        </p:cxnSp>
        <p:cxnSp>
          <p:nvCxnSpPr>
            <p:cNvPr id="258" name="Straight Connector 257">
              <a:extLst>
                <a:ext uri="{FF2B5EF4-FFF2-40B4-BE49-F238E27FC236}">
                  <a16:creationId xmlns:a16="http://schemas.microsoft.com/office/drawing/2014/main" id="{AF3868FE-953A-460B-86D3-FB776C7928FA}"/>
                </a:ext>
              </a:extLst>
            </p:cNvPr>
            <p:cNvCxnSpPr/>
            <p:nvPr/>
          </p:nvCxnSpPr>
          <p:spPr>
            <a:xfrm flipH="1">
              <a:off x="5669442" y="6764652"/>
              <a:ext cx="6764642" cy="0"/>
            </a:xfrm>
            <a:prstGeom prst="line">
              <a:avLst/>
            </a:prstGeom>
            <a:noFill/>
            <a:ln w="9525" cap="flat" cmpd="sng" algn="ctr">
              <a:solidFill>
                <a:srgbClr val="80BCEB"/>
              </a:solidFill>
              <a:prstDash val="sysDot"/>
              <a:headEnd type="none"/>
              <a:tailEnd type="none"/>
            </a:ln>
            <a:effectLst/>
          </p:spPr>
        </p:cxnSp>
        <p:cxnSp>
          <p:nvCxnSpPr>
            <p:cNvPr id="259" name="Straight Connector 258">
              <a:extLst>
                <a:ext uri="{FF2B5EF4-FFF2-40B4-BE49-F238E27FC236}">
                  <a16:creationId xmlns:a16="http://schemas.microsoft.com/office/drawing/2014/main" id="{A485E06A-327A-46CC-BBF1-DB69A91A4B62}"/>
                </a:ext>
              </a:extLst>
            </p:cNvPr>
            <p:cNvCxnSpPr/>
            <p:nvPr/>
          </p:nvCxnSpPr>
          <p:spPr>
            <a:xfrm flipH="1">
              <a:off x="5669442" y="6531388"/>
              <a:ext cx="6764642" cy="0"/>
            </a:xfrm>
            <a:prstGeom prst="line">
              <a:avLst/>
            </a:prstGeom>
            <a:noFill/>
            <a:ln w="9525" cap="flat" cmpd="sng" algn="ctr">
              <a:solidFill>
                <a:srgbClr val="80BCEB"/>
              </a:solidFill>
              <a:prstDash val="sysDot"/>
              <a:headEnd type="none"/>
              <a:tailEnd type="none"/>
            </a:ln>
            <a:effectLst/>
          </p:spPr>
        </p:cxnSp>
        <p:cxnSp>
          <p:nvCxnSpPr>
            <p:cNvPr id="260" name="Straight Connector 259">
              <a:extLst>
                <a:ext uri="{FF2B5EF4-FFF2-40B4-BE49-F238E27FC236}">
                  <a16:creationId xmlns:a16="http://schemas.microsoft.com/office/drawing/2014/main" id="{1228D61A-BABD-4072-9D37-78263F26A131}"/>
                </a:ext>
              </a:extLst>
            </p:cNvPr>
            <p:cNvCxnSpPr/>
            <p:nvPr/>
          </p:nvCxnSpPr>
          <p:spPr>
            <a:xfrm flipH="1">
              <a:off x="5669442" y="5365067"/>
              <a:ext cx="6764642" cy="0"/>
            </a:xfrm>
            <a:prstGeom prst="line">
              <a:avLst/>
            </a:prstGeom>
            <a:noFill/>
            <a:ln w="9525" cap="flat" cmpd="sng" algn="ctr">
              <a:solidFill>
                <a:srgbClr val="80BCEB"/>
              </a:solidFill>
              <a:prstDash val="sysDot"/>
              <a:headEnd type="none"/>
              <a:tailEnd type="none"/>
            </a:ln>
            <a:effectLst/>
          </p:spPr>
        </p:cxnSp>
        <p:cxnSp>
          <p:nvCxnSpPr>
            <p:cNvPr id="261" name="Straight Connector 260">
              <a:extLst>
                <a:ext uri="{FF2B5EF4-FFF2-40B4-BE49-F238E27FC236}">
                  <a16:creationId xmlns:a16="http://schemas.microsoft.com/office/drawing/2014/main" id="{E8C32E8B-5AAC-450F-B839-5EDC7BE63D6B}"/>
                </a:ext>
              </a:extLst>
            </p:cNvPr>
            <p:cNvCxnSpPr/>
            <p:nvPr/>
          </p:nvCxnSpPr>
          <p:spPr>
            <a:xfrm flipH="1">
              <a:off x="5669442" y="5131803"/>
              <a:ext cx="6764642" cy="0"/>
            </a:xfrm>
            <a:prstGeom prst="line">
              <a:avLst/>
            </a:prstGeom>
            <a:noFill/>
            <a:ln w="9525" cap="flat" cmpd="sng" algn="ctr">
              <a:solidFill>
                <a:srgbClr val="80BCEB"/>
              </a:solidFill>
              <a:prstDash val="sysDot"/>
              <a:headEnd type="none"/>
              <a:tailEnd type="none"/>
            </a:ln>
            <a:effectLst/>
          </p:spPr>
        </p:cxnSp>
        <p:cxnSp>
          <p:nvCxnSpPr>
            <p:cNvPr id="262" name="Straight Connector 261">
              <a:extLst>
                <a:ext uri="{FF2B5EF4-FFF2-40B4-BE49-F238E27FC236}">
                  <a16:creationId xmlns:a16="http://schemas.microsoft.com/office/drawing/2014/main" id="{3C243ADD-C849-441B-AFCA-5AF06EDAE93C}"/>
                </a:ext>
              </a:extLst>
            </p:cNvPr>
            <p:cNvCxnSpPr/>
            <p:nvPr/>
          </p:nvCxnSpPr>
          <p:spPr>
            <a:xfrm flipH="1">
              <a:off x="5669442" y="5598331"/>
              <a:ext cx="6764642" cy="0"/>
            </a:xfrm>
            <a:prstGeom prst="line">
              <a:avLst/>
            </a:prstGeom>
            <a:noFill/>
            <a:ln w="9525" cap="flat" cmpd="sng" algn="ctr">
              <a:solidFill>
                <a:srgbClr val="80BCEB"/>
              </a:solidFill>
              <a:prstDash val="sysDot"/>
              <a:headEnd type="none"/>
              <a:tailEnd type="none"/>
            </a:ln>
            <a:effectLst/>
          </p:spPr>
        </p:cxnSp>
        <p:cxnSp>
          <p:nvCxnSpPr>
            <p:cNvPr id="263" name="Straight Connector 262">
              <a:extLst>
                <a:ext uri="{FF2B5EF4-FFF2-40B4-BE49-F238E27FC236}">
                  <a16:creationId xmlns:a16="http://schemas.microsoft.com/office/drawing/2014/main" id="{92483CF1-0CD6-4D9D-AEFE-16F3675D4D4D}"/>
                </a:ext>
              </a:extLst>
            </p:cNvPr>
            <p:cNvCxnSpPr/>
            <p:nvPr/>
          </p:nvCxnSpPr>
          <p:spPr>
            <a:xfrm>
              <a:off x="7302288" y="0"/>
              <a:ext cx="0" cy="6994525"/>
            </a:xfrm>
            <a:prstGeom prst="line">
              <a:avLst/>
            </a:prstGeom>
            <a:noFill/>
            <a:ln w="9525" cap="flat" cmpd="sng" algn="ctr">
              <a:solidFill>
                <a:srgbClr val="80BCEB"/>
              </a:solidFill>
              <a:prstDash val="sysDot"/>
              <a:headEnd type="none"/>
              <a:tailEnd type="none"/>
            </a:ln>
            <a:effectLst/>
          </p:spPr>
        </p:cxnSp>
        <p:cxnSp>
          <p:nvCxnSpPr>
            <p:cNvPr id="264" name="Straight Connector 263">
              <a:extLst>
                <a:ext uri="{FF2B5EF4-FFF2-40B4-BE49-F238E27FC236}">
                  <a16:creationId xmlns:a16="http://schemas.microsoft.com/office/drawing/2014/main" id="{86B05B28-E1C7-4C69-9380-A77788D9250C}"/>
                </a:ext>
              </a:extLst>
            </p:cNvPr>
            <p:cNvCxnSpPr/>
            <p:nvPr/>
          </p:nvCxnSpPr>
          <p:spPr>
            <a:xfrm>
              <a:off x="7069024" y="0"/>
              <a:ext cx="0" cy="6994525"/>
            </a:xfrm>
            <a:prstGeom prst="line">
              <a:avLst/>
            </a:prstGeom>
            <a:noFill/>
            <a:ln w="9525" cap="flat" cmpd="sng" algn="ctr">
              <a:solidFill>
                <a:srgbClr val="80BCEB"/>
              </a:solidFill>
              <a:prstDash val="sysDot"/>
              <a:headEnd type="none"/>
              <a:tailEnd type="none"/>
            </a:ln>
            <a:effectLst/>
          </p:spPr>
        </p:cxnSp>
        <p:cxnSp>
          <p:nvCxnSpPr>
            <p:cNvPr id="265" name="Straight Connector 264">
              <a:extLst>
                <a:ext uri="{FF2B5EF4-FFF2-40B4-BE49-F238E27FC236}">
                  <a16:creationId xmlns:a16="http://schemas.microsoft.com/office/drawing/2014/main" id="{F115F1FF-6478-4B54-AED8-CF9CAC5F2121}"/>
                </a:ext>
              </a:extLst>
            </p:cNvPr>
            <p:cNvCxnSpPr/>
            <p:nvPr/>
          </p:nvCxnSpPr>
          <p:spPr>
            <a:xfrm>
              <a:off x="6602496" y="0"/>
              <a:ext cx="0" cy="6994525"/>
            </a:xfrm>
            <a:prstGeom prst="line">
              <a:avLst/>
            </a:prstGeom>
            <a:noFill/>
            <a:ln w="9525" cap="flat" cmpd="sng" algn="ctr">
              <a:solidFill>
                <a:srgbClr val="80BCEB"/>
              </a:solidFill>
              <a:prstDash val="sysDot"/>
              <a:headEnd type="none"/>
              <a:tailEnd type="none"/>
            </a:ln>
            <a:effectLst/>
          </p:spPr>
        </p:cxnSp>
        <p:cxnSp>
          <p:nvCxnSpPr>
            <p:cNvPr id="266" name="Straight Connector 265">
              <a:extLst>
                <a:ext uri="{FF2B5EF4-FFF2-40B4-BE49-F238E27FC236}">
                  <a16:creationId xmlns:a16="http://schemas.microsoft.com/office/drawing/2014/main" id="{D556F888-378B-474C-A6E4-248CF90EB59A}"/>
                </a:ext>
              </a:extLst>
            </p:cNvPr>
            <p:cNvCxnSpPr/>
            <p:nvPr/>
          </p:nvCxnSpPr>
          <p:spPr>
            <a:xfrm>
              <a:off x="6369232" y="0"/>
              <a:ext cx="0" cy="6994525"/>
            </a:xfrm>
            <a:prstGeom prst="line">
              <a:avLst/>
            </a:prstGeom>
            <a:noFill/>
            <a:ln w="9525" cap="flat" cmpd="sng" algn="ctr">
              <a:solidFill>
                <a:srgbClr val="80BCEB"/>
              </a:solidFill>
              <a:prstDash val="sysDot"/>
              <a:headEnd type="none"/>
              <a:tailEnd type="none"/>
            </a:ln>
            <a:effectLst/>
          </p:spPr>
        </p:cxnSp>
        <p:cxnSp>
          <p:nvCxnSpPr>
            <p:cNvPr id="267" name="Straight Connector 266">
              <a:extLst>
                <a:ext uri="{FF2B5EF4-FFF2-40B4-BE49-F238E27FC236}">
                  <a16:creationId xmlns:a16="http://schemas.microsoft.com/office/drawing/2014/main" id="{B7AD5C66-904C-49E9-A5BE-10AA37FFB35D}"/>
                </a:ext>
              </a:extLst>
            </p:cNvPr>
            <p:cNvCxnSpPr/>
            <p:nvPr/>
          </p:nvCxnSpPr>
          <p:spPr>
            <a:xfrm>
              <a:off x="6835760" y="0"/>
              <a:ext cx="0" cy="6994525"/>
            </a:xfrm>
            <a:prstGeom prst="line">
              <a:avLst/>
            </a:prstGeom>
            <a:noFill/>
            <a:ln w="9525" cap="flat" cmpd="sng" algn="ctr">
              <a:solidFill>
                <a:srgbClr val="80BCEB"/>
              </a:solidFill>
              <a:prstDash val="sysDot"/>
              <a:headEnd type="none"/>
              <a:tailEnd type="none"/>
            </a:ln>
            <a:effectLst/>
          </p:spPr>
        </p:cxnSp>
        <p:cxnSp>
          <p:nvCxnSpPr>
            <p:cNvPr id="268" name="Straight Connector 267">
              <a:extLst>
                <a:ext uri="{FF2B5EF4-FFF2-40B4-BE49-F238E27FC236}">
                  <a16:creationId xmlns:a16="http://schemas.microsoft.com/office/drawing/2014/main" id="{B8F6F0BE-16AA-460A-8074-08A3510E0572}"/>
                </a:ext>
              </a:extLst>
            </p:cNvPr>
            <p:cNvCxnSpPr/>
            <p:nvPr/>
          </p:nvCxnSpPr>
          <p:spPr>
            <a:xfrm>
              <a:off x="5902703" y="0"/>
              <a:ext cx="0" cy="6994525"/>
            </a:xfrm>
            <a:prstGeom prst="line">
              <a:avLst/>
            </a:prstGeom>
            <a:noFill/>
            <a:ln w="9525" cap="flat" cmpd="sng" algn="ctr">
              <a:solidFill>
                <a:srgbClr val="80BCEB"/>
              </a:solidFill>
              <a:prstDash val="sysDot"/>
              <a:headEnd type="none"/>
              <a:tailEnd type="none"/>
            </a:ln>
            <a:effectLst/>
          </p:spPr>
        </p:cxnSp>
        <p:cxnSp>
          <p:nvCxnSpPr>
            <p:cNvPr id="269" name="Straight Connector 268">
              <a:extLst>
                <a:ext uri="{FF2B5EF4-FFF2-40B4-BE49-F238E27FC236}">
                  <a16:creationId xmlns:a16="http://schemas.microsoft.com/office/drawing/2014/main" id="{486865A9-A359-426E-81EC-CAD4753B7E88}"/>
                </a:ext>
              </a:extLst>
            </p:cNvPr>
            <p:cNvCxnSpPr/>
            <p:nvPr/>
          </p:nvCxnSpPr>
          <p:spPr>
            <a:xfrm>
              <a:off x="6135968" y="0"/>
              <a:ext cx="0" cy="6994525"/>
            </a:xfrm>
            <a:prstGeom prst="line">
              <a:avLst/>
            </a:prstGeom>
            <a:noFill/>
            <a:ln w="9525" cap="flat" cmpd="sng" algn="ctr">
              <a:solidFill>
                <a:srgbClr val="80BCEB"/>
              </a:solidFill>
              <a:prstDash val="sysDot"/>
              <a:headEnd type="none"/>
              <a:tailEnd type="none"/>
            </a:ln>
            <a:effectLst/>
          </p:spPr>
        </p:cxnSp>
      </p:grpSp>
      <p:sp>
        <p:nvSpPr>
          <p:cNvPr id="270" name="Freeform 9">
            <a:extLst>
              <a:ext uri="{FF2B5EF4-FFF2-40B4-BE49-F238E27FC236}">
                <a16:creationId xmlns:a16="http://schemas.microsoft.com/office/drawing/2014/main" id="{F20E908C-A7C8-46B1-BCFA-7DFD2584C236}"/>
              </a:ext>
            </a:extLst>
          </p:cNvPr>
          <p:cNvSpPr>
            <a:spLocks/>
          </p:cNvSpPr>
          <p:nvPr userDrawn="1"/>
        </p:nvSpPr>
        <p:spPr bwMode="auto">
          <a:xfrm>
            <a:off x="7634015" y="1347163"/>
            <a:ext cx="3001693" cy="1835131"/>
          </a:xfrm>
          <a:custGeom>
            <a:avLst/>
            <a:gdLst>
              <a:gd name="T0" fmla="*/ 0 w 968"/>
              <a:gd name="T1" fmla="*/ 586 h 586"/>
              <a:gd name="T2" fmla="*/ 0 w 968"/>
              <a:gd name="T3" fmla="*/ 0 h 586"/>
              <a:gd name="T4" fmla="*/ 795 w 968"/>
              <a:gd name="T5" fmla="*/ 0 h 586"/>
              <a:gd name="T6" fmla="*/ 795 w 968"/>
              <a:gd name="T7" fmla="*/ 413 h 586"/>
              <a:gd name="T8" fmla="*/ 968 w 968"/>
              <a:gd name="T9" fmla="*/ 586 h 586"/>
              <a:gd name="T10" fmla="*/ 0 w 968"/>
              <a:gd name="T11" fmla="*/ 586 h 586"/>
              <a:gd name="connsiteX0" fmla="*/ 174 w 10174"/>
              <a:gd name="connsiteY0" fmla="*/ 10026 h 10026"/>
              <a:gd name="connsiteX1" fmla="*/ 0 w 10174"/>
              <a:gd name="connsiteY1" fmla="*/ 0 h 10026"/>
              <a:gd name="connsiteX2" fmla="*/ 8387 w 10174"/>
              <a:gd name="connsiteY2" fmla="*/ 26 h 10026"/>
              <a:gd name="connsiteX3" fmla="*/ 8387 w 10174"/>
              <a:gd name="connsiteY3" fmla="*/ 7074 h 10026"/>
              <a:gd name="connsiteX4" fmla="*/ 10174 w 10174"/>
              <a:gd name="connsiteY4" fmla="*/ 10026 h 10026"/>
              <a:gd name="connsiteX5" fmla="*/ 174 w 10174"/>
              <a:gd name="connsiteY5" fmla="*/ 10026 h 10026"/>
              <a:gd name="connsiteX0" fmla="*/ 0 w 10190"/>
              <a:gd name="connsiteY0" fmla="*/ 10039 h 10039"/>
              <a:gd name="connsiteX1" fmla="*/ 16 w 10190"/>
              <a:gd name="connsiteY1" fmla="*/ 0 h 10039"/>
              <a:gd name="connsiteX2" fmla="*/ 8403 w 10190"/>
              <a:gd name="connsiteY2" fmla="*/ 26 h 10039"/>
              <a:gd name="connsiteX3" fmla="*/ 8403 w 10190"/>
              <a:gd name="connsiteY3" fmla="*/ 7074 h 10039"/>
              <a:gd name="connsiteX4" fmla="*/ 10190 w 10190"/>
              <a:gd name="connsiteY4" fmla="*/ 10026 h 10039"/>
              <a:gd name="connsiteX5" fmla="*/ 0 w 10190"/>
              <a:gd name="connsiteY5" fmla="*/ 10039 h 10039"/>
              <a:gd name="connsiteX0" fmla="*/ 0 w 10182"/>
              <a:gd name="connsiteY0" fmla="*/ 10039 h 10039"/>
              <a:gd name="connsiteX1" fmla="*/ 8 w 10182"/>
              <a:gd name="connsiteY1" fmla="*/ 0 h 10039"/>
              <a:gd name="connsiteX2" fmla="*/ 8395 w 10182"/>
              <a:gd name="connsiteY2" fmla="*/ 26 h 10039"/>
              <a:gd name="connsiteX3" fmla="*/ 8395 w 10182"/>
              <a:gd name="connsiteY3" fmla="*/ 7074 h 10039"/>
              <a:gd name="connsiteX4" fmla="*/ 10182 w 10182"/>
              <a:gd name="connsiteY4" fmla="*/ 10026 h 10039"/>
              <a:gd name="connsiteX5" fmla="*/ 0 w 10182"/>
              <a:gd name="connsiteY5" fmla="*/ 10039 h 10039"/>
              <a:gd name="connsiteX0" fmla="*/ 9 w 10175"/>
              <a:gd name="connsiteY0" fmla="*/ 10026 h 10026"/>
              <a:gd name="connsiteX1" fmla="*/ 1 w 10175"/>
              <a:gd name="connsiteY1" fmla="*/ 0 h 10026"/>
              <a:gd name="connsiteX2" fmla="*/ 8388 w 10175"/>
              <a:gd name="connsiteY2" fmla="*/ 26 h 10026"/>
              <a:gd name="connsiteX3" fmla="*/ 8388 w 10175"/>
              <a:gd name="connsiteY3" fmla="*/ 7074 h 10026"/>
              <a:gd name="connsiteX4" fmla="*/ 10175 w 10175"/>
              <a:gd name="connsiteY4" fmla="*/ 10026 h 10026"/>
              <a:gd name="connsiteX5" fmla="*/ 9 w 10175"/>
              <a:gd name="connsiteY5" fmla="*/ 10026 h 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 h="10026">
                <a:moveTo>
                  <a:pt x="9" y="10026"/>
                </a:moveTo>
                <a:cubicBezTo>
                  <a:pt x="14" y="6680"/>
                  <a:pt x="-4" y="3346"/>
                  <a:pt x="1" y="0"/>
                </a:cubicBezTo>
                <a:lnTo>
                  <a:pt x="8388" y="26"/>
                </a:lnTo>
                <a:lnTo>
                  <a:pt x="8388" y="7074"/>
                </a:lnTo>
                <a:lnTo>
                  <a:pt x="10175" y="10026"/>
                </a:lnTo>
                <a:lnTo>
                  <a:pt x="9" y="10026"/>
                </a:lnTo>
                <a:close/>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nvGrpSpPr>
          <p:cNvPr id="271" name="Group 270">
            <a:extLst>
              <a:ext uri="{FF2B5EF4-FFF2-40B4-BE49-F238E27FC236}">
                <a16:creationId xmlns:a16="http://schemas.microsoft.com/office/drawing/2014/main" id="{38ECB051-C16B-41AE-98F0-6945CC7F47CE}"/>
              </a:ext>
            </a:extLst>
          </p:cNvPr>
          <p:cNvGrpSpPr/>
          <p:nvPr userDrawn="1"/>
        </p:nvGrpSpPr>
        <p:grpSpPr>
          <a:xfrm>
            <a:off x="8077161" y="1805093"/>
            <a:ext cx="1599870" cy="912551"/>
            <a:chOff x="8239124" y="1841027"/>
            <a:chExt cx="1631951" cy="930718"/>
          </a:xfrm>
        </p:grpSpPr>
        <p:cxnSp>
          <p:nvCxnSpPr>
            <p:cNvPr id="272" name="Straight Connector 271">
              <a:extLst>
                <a:ext uri="{FF2B5EF4-FFF2-40B4-BE49-F238E27FC236}">
                  <a16:creationId xmlns:a16="http://schemas.microsoft.com/office/drawing/2014/main" id="{BE1AEC17-D02A-43BC-BDE4-A4F7A5115CCF}"/>
                </a:ext>
              </a:extLst>
            </p:cNvPr>
            <p:cNvCxnSpPr/>
            <p:nvPr/>
          </p:nvCxnSpPr>
          <p:spPr>
            <a:xfrm>
              <a:off x="8239124" y="1841027"/>
              <a:ext cx="1631951" cy="0"/>
            </a:xfrm>
            <a:prstGeom prst="line">
              <a:avLst/>
            </a:pr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73" name="Straight Connector 272">
              <a:extLst>
                <a:ext uri="{FF2B5EF4-FFF2-40B4-BE49-F238E27FC236}">
                  <a16:creationId xmlns:a16="http://schemas.microsoft.com/office/drawing/2014/main" id="{83D3FFFA-1901-4501-8313-78FFEEAD130B}"/>
                </a:ext>
              </a:extLst>
            </p:cNvPr>
            <p:cNvCxnSpPr/>
            <p:nvPr/>
          </p:nvCxnSpPr>
          <p:spPr>
            <a:xfrm>
              <a:off x="8239124" y="2306386"/>
              <a:ext cx="1631951" cy="0"/>
            </a:xfrm>
            <a:prstGeom prst="line">
              <a:avLst/>
            </a:pr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74" name="Straight Connector 273">
              <a:extLst>
                <a:ext uri="{FF2B5EF4-FFF2-40B4-BE49-F238E27FC236}">
                  <a16:creationId xmlns:a16="http://schemas.microsoft.com/office/drawing/2014/main" id="{207B9835-428B-4D63-B944-240145AF482A}"/>
                </a:ext>
              </a:extLst>
            </p:cNvPr>
            <p:cNvCxnSpPr/>
            <p:nvPr/>
          </p:nvCxnSpPr>
          <p:spPr>
            <a:xfrm flipV="1">
              <a:off x="8239124" y="2771745"/>
              <a:ext cx="927101" cy="0"/>
            </a:xfrm>
            <a:prstGeom prst="line">
              <a:avLst/>
            </a:pr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275" name="Rectangle 274">
            <a:extLst>
              <a:ext uri="{FF2B5EF4-FFF2-40B4-BE49-F238E27FC236}">
                <a16:creationId xmlns:a16="http://schemas.microsoft.com/office/drawing/2014/main" id="{3FDFBF7C-79FA-4244-A74E-66B0CB4D3478}"/>
              </a:ext>
            </a:extLst>
          </p:cNvPr>
          <p:cNvSpPr/>
          <p:nvPr userDrawn="1"/>
        </p:nvSpPr>
        <p:spPr bwMode="auto">
          <a:xfrm>
            <a:off x="5557989" y="0"/>
            <a:ext cx="6634011" cy="6861325"/>
          </a:xfrm>
          <a:prstGeom prst="rect">
            <a:avLst/>
          </a:prstGeom>
          <a:gradFill>
            <a:gsLst>
              <a:gs pos="84000">
                <a:srgbClr val="0078D7">
                  <a:alpha val="0"/>
                </a:srgbClr>
              </a:gs>
              <a:gs pos="14000">
                <a:srgbClr val="0078D7"/>
              </a:gs>
            </a:gsLst>
            <a:lin ang="20400000" scaled="0"/>
          </a:gra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auto"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Title 1">
            <a:extLst>
              <a:ext uri="{FF2B5EF4-FFF2-40B4-BE49-F238E27FC236}">
                <a16:creationId xmlns:a16="http://schemas.microsoft.com/office/drawing/2014/main" id="{93F554DD-5131-46AA-90CC-A3ECA3711D9B}"/>
              </a:ext>
            </a:extLst>
          </p:cNvPr>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solidFill>
                  <a:schemeClr val="tx1"/>
                </a:solidFill>
              </a:defRPr>
            </a:lvl1pPr>
          </a:lstStyle>
          <a:p>
            <a:r>
              <a:rPr lang="en-US"/>
              <a:t>Title</a:t>
            </a:r>
            <a:br>
              <a:rPr lang="en-US"/>
            </a:br>
            <a:r>
              <a:rPr lang="en-US"/>
              <a:t>goes here</a:t>
            </a:r>
          </a:p>
        </p:txBody>
      </p:sp>
    </p:spTree>
    <p:extLst>
      <p:ext uri="{BB962C8B-B14F-4D97-AF65-F5344CB8AC3E}">
        <p14:creationId xmlns:p14="http://schemas.microsoft.com/office/powerpoint/2010/main" val="10568479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79" indent="0">
              <a:buNone/>
              <a:defRPr/>
            </a:lvl3pPr>
            <a:lvl4pPr marL="448157" indent="0">
              <a:buNone/>
              <a:defRPr/>
            </a:lvl4pPr>
            <a:lvl5pPr marL="67223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868896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CEAC-5A1D-4A81-8F3A-C01E9B39BA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E2EA9-150E-431A-8259-DBBB835C46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B267C-AE43-4F2D-82DE-E150832095F9}"/>
              </a:ext>
            </a:extLst>
          </p:cNvPr>
          <p:cNvSpPr>
            <a:spLocks noGrp="1"/>
          </p:cNvSpPr>
          <p:nvPr>
            <p:ph type="dt" sz="half" idx="10"/>
          </p:nvPr>
        </p:nvSpPr>
        <p:spPr/>
        <p:txBody>
          <a:bodyPr/>
          <a:lstStyle/>
          <a:p>
            <a:fld id="{08B8D553-996B-4954-AC2A-133673BC58C1}" type="datetimeFigureOut">
              <a:rPr lang="en-US" smtClean="0"/>
              <a:t>3/1/2020</a:t>
            </a:fld>
            <a:endParaRPr lang="en-US"/>
          </a:p>
        </p:txBody>
      </p:sp>
      <p:sp>
        <p:nvSpPr>
          <p:cNvPr id="5" name="Footer Placeholder 4">
            <a:extLst>
              <a:ext uri="{FF2B5EF4-FFF2-40B4-BE49-F238E27FC236}">
                <a16:creationId xmlns:a16="http://schemas.microsoft.com/office/drawing/2014/main" id="{8025638E-CE6B-4DCC-B893-61A827836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F2462-B5B0-4AFE-B157-954A7517FE6D}"/>
              </a:ext>
            </a:extLst>
          </p:cNvPr>
          <p:cNvSpPr>
            <a:spLocks noGrp="1"/>
          </p:cNvSpPr>
          <p:nvPr>
            <p:ph type="sldNum" sz="quarter" idx="12"/>
          </p:nvPr>
        </p:nvSpPr>
        <p:spPr/>
        <p:txBody>
          <a:bodyPr/>
          <a:lstStyle/>
          <a:p>
            <a:fld id="{21619F6A-23BD-4CF6-9880-46E92C9247CD}" type="slidenum">
              <a:rPr lang="en-US" smtClean="0"/>
              <a:t>‹#›</a:t>
            </a:fld>
            <a:endParaRPr lang="en-US"/>
          </a:p>
        </p:txBody>
      </p:sp>
    </p:spTree>
    <p:extLst>
      <p:ext uri="{BB962C8B-B14F-4D97-AF65-F5344CB8AC3E}">
        <p14:creationId xmlns:p14="http://schemas.microsoft.com/office/powerpoint/2010/main" val="3145842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Box 5">
            <a:extLst>
              <a:ext uri="{FF2B5EF4-FFF2-40B4-BE49-F238E27FC236}">
                <a16:creationId xmlns:a16="http://schemas.microsoft.com/office/drawing/2014/main" id="{55172CF2-8949-41D2-A849-0D7A7B2175D6}"/>
              </a:ext>
            </a:extLst>
          </p:cNvPr>
          <p:cNvSpPr txBox="1"/>
          <p:nvPr userDrawn="1"/>
        </p:nvSpPr>
        <p:spPr>
          <a:xfrm>
            <a:off x="5111147" y="6471980"/>
            <a:ext cx="1969706" cy="184666"/>
          </a:xfrm>
          <a:prstGeom prst="rect">
            <a:avLst/>
          </a:prstGeom>
          <a:noFill/>
        </p:spPr>
        <p:txBody>
          <a:bodyPr wrap="square" lIns="0" tIns="0" rIns="0" bIns="0" rtlCol="0" anchor="ctr">
            <a:spAutoFit/>
          </a:bodyPr>
          <a:lstStyle/>
          <a:p>
            <a:pPr algn="ctr"/>
            <a:r>
              <a:rPr lang="en-US" sz="1200">
                <a:gradFill>
                  <a:gsLst>
                    <a:gs pos="2917">
                      <a:schemeClr val="tx1">
                        <a:alpha val="25000"/>
                      </a:schemeClr>
                    </a:gs>
                    <a:gs pos="30000">
                      <a:schemeClr val="tx1">
                        <a:alpha val="25000"/>
                      </a:schemeClr>
                    </a:gs>
                  </a:gsLst>
                  <a:lin ang="5400000" scaled="0"/>
                </a:gradFill>
                <a:latin typeface="+mj-lt"/>
              </a:rPr>
              <a:t>MICROSOFT CONFIDENTIAL</a:t>
            </a:r>
          </a:p>
        </p:txBody>
      </p:sp>
      <p:sp>
        <p:nvSpPr>
          <p:cNvPr id="8" name="Text Placeholder 16">
            <a:extLst>
              <a:ext uri="{FF2B5EF4-FFF2-40B4-BE49-F238E27FC236}">
                <a16:creationId xmlns:a16="http://schemas.microsoft.com/office/drawing/2014/main" id="{8C8FE31B-78EE-49BB-83BA-C27F01056949}"/>
              </a:ext>
            </a:extLst>
          </p:cNvPr>
          <p:cNvSpPr>
            <a:spLocks noGrp="1"/>
          </p:cNvSpPr>
          <p:nvPr>
            <p:ph type="body" sz="quarter" idx="13" hasCustomPrompt="1"/>
          </p:nvPr>
        </p:nvSpPr>
        <p:spPr>
          <a:xfrm>
            <a:off x="8408988" y="589607"/>
            <a:ext cx="3200400" cy="457200"/>
          </a:xfrm>
        </p:spPr>
        <p:txBody>
          <a:bodyPr lIns="0" tIns="0" rIns="0" bIns="0"/>
          <a:lstStyle>
            <a:lvl1pPr marL="0" indent="0" algn="r">
              <a:buNone/>
              <a:defRPr sz="2000">
                <a:latin typeface="+mn-lt"/>
              </a:defRPr>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a:t>Session code</a:t>
            </a:r>
          </a:p>
        </p:txBody>
      </p:sp>
    </p:spTree>
    <p:extLst>
      <p:ext uri="{BB962C8B-B14F-4D97-AF65-F5344CB8AC3E}">
        <p14:creationId xmlns:p14="http://schemas.microsoft.com/office/powerpoint/2010/main" val="3847112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p:cNvSpPr txBox="1"/>
          <p:nvPr userDrawn="1"/>
        </p:nvSpPr>
        <p:spPr bwMode="white">
          <a:xfrm>
            <a:off x="4503513" y="6566924"/>
            <a:ext cx="3184975" cy="158377"/>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896350" rtl="0" eaLnBrk="1" latinLnBrk="0" hangingPunct="1"/>
            <a:r>
              <a:rPr lang="en-US" sz="1029" b="0" kern="1200" spc="147" baseline="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37548998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resentation Title Edu Grade 3-5">
    <p:spTree>
      <p:nvGrpSpPr>
        <p:cNvPr id="1" name=""/>
        <p:cNvGrpSpPr/>
        <p:nvPr/>
      </p:nvGrpSpPr>
      <p:grpSpPr>
        <a:xfrm>
          <a:off x="0" y="0"/>
          <a:ext cx="0" cy="0"/>
          <a:chOff x="0" y="0"/>
          <a:chExt cx="0" cy="0"/>
        </a:xfrm>
      </p:grpSpPr>
      <p:sp>
        <p:nvSpPr>
          <p:cNvPr id="8" name="Rectangle 7"/>
          <p:cNvSpPr/>
          <p:nvPr userDrawn="1"/>
        </p:nvSpPr>
        <p:spPr>
          <a:xfrm>
            <a:off x="0" y="0"/>
            <a:ext cx="4004343" cy="68580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5"/>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7807" y="6116477"/>
            <a:ext cx="1358520" cy="515207"/>
          </a:xfrm>
          <a:prstGeom prst="rect">
            <a:avLst/>
          </a:prstGeom>
        </p:spPr>
      </p:pic>
      <p:sp>
        <p:nvSpPr>
          <p:cNvPr id="2" name="Title 1"/>
          <p:cNvSpPr>
            <a:spLocks noGrp="1"/>
          </p:cNvSpPr>
          <p:nvPr>
            <p:ph type="title" hasCustomPrompt="1"/>
          </p:nvPr>
        </p:nvSpPr>
        <p:spPr>
          <a:xfrm>
            <a:off x="381293" y="365781"/>
            <a:ext cx="3406414" cy="3063219"/>
          </a:xfrm>
        </p:spPr>
        <p:txBody>
          <a:bodyPr wrap="square" tIns="0" bIns="0" anchor="ctr"/>
          <a:lstStyle>
            <a:lvl1pPr>
              <a:defRPr sz="3921">
                <a:gradFill>
                  <a:gsLst>
                    <a:gs pos="2917">
                      <a:schemeClr val="bg1"/>
                    </a:gs>
                    <a:gs pos="100000">
                      <a:schemeClr val="bg1">
                        <a:alpha val="99000"/>
                      </a:schemeClr>
                    </a:gs>
                  </a:gsLst>
                  <a:lin ang="5400000" scaled="0"/>
                </a:gradFill>
                <a:latin typeface="Segoe UI Semilight" panose="020B0402040204020203" pitchFamily="34" charset="0"/>
                <a:cs typeface="Segoe UI Semilight" panose="020B0402040204020203" pitchFamily="34" charset="0"/>
              </a:defRPr>
            </a:lvl1pPr>
          </a:lstStyle>
          <a:p>
            <a:r>
              <a:rPr lang="en-US"/>
              <a:t>Click to add presentation title</a:t>
            </a:r>
          </a:p>
        </p:txBody>
      </p:sp>
      <p:sp>
        <p:nvSpPr>
          <p:cNvPr id="5" name="Picture Placeholder 4"/>
          <p:cNvSpPr>
            <a:spLocks noGrp="1"/>
          </p:cNvSpPr>
          <p:nvPr>
            <p:ph type="pic" sz="quarter" idx="10"/>
          </p:nvPr>
        </p:nvSpPr>
        <p:spPr>
          <a:xfrm>
            <a:off x="4004343" y="0"/>
            <a:ext cx="8187657" cy="6858000"/>
          </a:xfrm>
          <a:blipFill>
            <a:blip r:embed="rId3"/>
            <a:srcRect/>
            <a:stretch>
              <a:fillRect/>
            </a:stretch>
          </a:blipFill>
        </p:spPr>
        <p:txBody>
          <a:bodyPr anchor="ctr"/>
          <a:lstStyle>
            <a:lvl1pPr algn="ctr">
              <a:defRPr>
                <a:solidFill>
                  <a:schemeClr val="bg1">
                    <a:alpha val="0"/>
                  </a:schemeClr>
                </a:solidFill>
              </a:defRPr>
            </a:lvl1pPr>
          </a:lstStyle>
          <a:p>
            <a:endParaRPr lang="en-US"/>
          </a:p>
        </p:txBody>
      </p:sp>
      <p:sp>
        <p:nvSpPr>
          <p:cNvPr id="16" name="Text Placeholder 15"/>
          <p:cNvSpPr>
            <a:spLocks noGrp="1"/>
          </p:cNvSpPr>
          <p:nvPr>
            <p:ph type="body" sz="quarter" idx="11" hasCustomPrompt="1"/>
          </p:nvPr>
        </p:nvSpPr>
        <p:spPr>
          <a:xfrm>
            <a:off x="381292" y="3429001"/>
            <a:ext cx="3406414" cy="2059267"/>
          </a:xfrm>
        </p:spPr>
        <p:txBody>
          <a:bodyPr tIns="0" bIns="0" anchor="ctr"/>
          <a:lstStyle>
            <a:lvl1pPr>
              <a:defRPr sz="1961">
                <a:gradFill>
                  <a:gsLst>
                    <a:gs pos="2917">
                      <a:schemeClr val="bg1"/>
                    </a:gs>
                    <a:gs pos="100000">
                      <a:schemeClr val="bg1">
                        <a:alpha val="99000"/>
                      </a:schemeClr>
                    </a:gs>
                  </a:gsLst>
                  <a:lin ang="5400000" scaled="0"/>
                </a:gradFill>
              </a:defRPr>
            </a:lvl1pPr>
            <a:lvl2pPr>
              <a:defRPr sz="1765">
                <a:gradFill>
                  <a:gsLst>
                    <a:gs pos="2917">
                      <a:schemeClr val="bg1"/>
                    </a:gs>
                    <a:gs pos="100000">
                      <a:schemeClr val="bg1">
                        <a:alpha val="99000"/>
                      </a:schemeClr>
                    </a:gs>
                  </a:gsLst>
                  <a:lin ang="5400000" scaled="0"/>
                </a:gradFill>
              </a:defRPr>
            </a:lvl2pPr>
            <a:lvl3pPr marL="3112" indent="0">
              <a:buNone/>
              <a:defRPr sz="1961">
                <a:gradFill>
                  <a:gsLst>
                    <a:gs pos="2917">
                      <a:schemeClr val="bg1"/>
                    </a:gs>
                    <a:gs pos="100000">
                      <a:schemeClr val="bg1">
                        <a:alpha val="99000"/>
                      </a:schemeClr>
                    </a:gs>
                  </a:gsLst>
                  <a:lin ang="5400000" scaled="0"/>
                </a:gradFill>
              </a:defRPr>
            </a:lvl3pPr>
            <a:lvl4pPr>
              <a:defRPr sz="1961">
                <a:gradFill>
                  <a:gsLst>
                    <a:gs pos="2917">
                      <a:schemeClr val="bg1"/>
                    </a:gs>
                    <a:gs pos="100000">
                      <a:schemeClr val="bg1">
                        <a:alpha val="99000"/>
                      </a:schemeClr>
                    </a:gs>
                  </a:gsLst>
                  <a:lin ang="5400000" scaled="0"/>
                </a:gradFill>
              </a:defRPr>
            </a:lvl4pPr>
            <a:lvl5pPr>
              <a:defRPr sz="1961">
                <a:gradFill>
                  <a:gsLst>
                    <a:gs pos="2917">
                      <a:schemeClr val="bg1"/>
                    </a:gs>
                    <a:gs pos="100000">
                      <a:schemeClr val="bg1">
                        <a:alpha val="99000"/>
                      </a:schemeClr>
                    </a:gs>
                  </a:gsLst>
                  <a:lin ang="5400000" scaled="0"/>
                </a:gradFill>
              </a:defRPr>
            </a:lvl5pPr>
          </a:lstStyle>
          <a:p>
            <a:pPr lvl="0"/>
            <a:r>
              <a:rPr lang="en-US"/>
              <a:t>Click to add byline</a:t>
            </a:r>
          </a:p>
          <a:p>
            <a:pPr lvl="1"/>
            <a:r>
              <a:rPr lang="en-US"/>
              <a:t>Second level</a:t>
            </a:r>
          </a:p>
        </p:txBody>
      </p:sp>
    </p:spTree>
    <p:extLst>
      <p:ext uri="{BB962C8B-B14F-4D97-AF65-F5344CB8AC3E}">
        <p14:creationId xmlns:p14="http://schemas.microsoft.com/office/powerpoint/2010/main" val="86518172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69" name="graduate" title="Icon of a graduation cap">
            <a:extLst>
              <a:ext uri="{FF2B5EF4-FFF2-40B4-BE49-F238E27FC236}">
                <a16:creationId xmlns:a16="http://schemas.microsoft.com/office/drawing/2014/main" id="{3292C34B-FC48-4407-9FF3-C349601F857B}"/>
              </a:ext>
            </a:extLst>
          </p:cNvPr>
          <p:cNvSpPr>
            <a:spLocks noChangeAspect="1" noEditPoints="1"/>
          </p:cNvSpPr>
          <p:nvPr userDrawn="1"/>
        </p:nvSpPr>
        <p:spPr bwMode="auto">
          <a:xfrm>
            <a:off x="8285454" y="-407032"/>
            <a:ext cx="5272964" cy="4523833"/>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dirty="0"/>
          </a:p>
        </p:txBody>
      </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4394946"/>
            <a:ext cx="6273418" cy="1794661"/>
          </a:xfrm>
          <a:noFill/>
        </p:spPr>
        <p:txBody>
          <a:bodyPr lIns="146304" tIns="109728" rIns="146304" bIns="109728">
            <a:noAutofit/>
          </a:bodyPr>
          <a:lstStyle>
            <a:lvl1pPr marL="0" indent="0">
              <a:spcBef>
                <a:spcPts val="0"/>
              </a:spcBef>
              <a:buNone/>
              <a:defRPr sz="3137" spc="0" baseline="0">
                <a:gradFill>
                  <a:gsLst>
                    <a:gs pos="0">
                      <a:schemeClr val="bg1"/>
                    </a:gs>
                    <a:gs pos="100000">
                      <a:schemeClr val="bg1"/>
                    </a:gs>
                  </a:gsLst>
                  <a:lin ang="5400000" scaled="1"/>
                </a:gradFill>
                <a:latin typeface="+mj-lt"/>
              </a:defRPr>
            </a:lvl1pPr>
          </a:lstStyle>
          <a:p>
            <a:pPr lvl="0"/>
            <a:r>
              <a:rPr lang="en-US" dirty="0"/>
              <a:t>Speaker Name</a:t>
            </a:r>
          </a:p>
        </p:txBody>
      </p:sp>
      <p:sp>
        <p:nvSpPr>
          <p:cNvPr id="9" name="Title 1"/>
          <p:cNvSpPr>
            <a:spLocks noGrp="1"/>
          </p:cNvSpPr>
          <p:nvPr>
            <p:ph type="title" hasCustomPrompt="1"/>
          </p:nvPr>
        </p:nvSpPr>
        <p:spPr>
          <a:xfrm>
            <a:off x="271104" y="2129012"/>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dirty="0"/>
              <a:t>Presentation title</a:t>
            </a:r>
            <a:br>
              <a:rPr lang="en-US" dirty="0"/>
            </a:br>
            <a:r>
              <a:rPr lang="en-US" dirty="0"/>
              <a:t>goes here</a:t>
            </a:r>
          </a:p>
        </p:txBody>
      </p:sp>
      <p:grpSp>
        <p:nvGrpSpPr>
          <p:cNvPr id="7" name="Group 6"/>
          <p:cNvGrpSpPr>
            <a:grpSpLocks noChangeAspect="1"/>
          </p:cNvGrpSpPr>
          <p:nvPr userDrawn="1"/>
        </p:nvGrpSpPr>
        <p:grpSpPr bwMode="black">
          <a:xfrm>
            <a:off x="449596" y="446358"/>
            <a:ext cx="1443635" cy="309975"/>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dirty="0"/>
            </a:p>
          </p:txBody>
        </p:sp>
      </p:grpSp>
    </p:spTree>
    <p:extLst>
      <p:ext uri="{BB962C8B-B14F-4D97-AF65-F5344CB8AC3E}">
        <p14:creationId xmlns:p14="http://schemas.microsoft.com/office/powerpoint/2010/main" val="140098744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69" name="Beaker_F196" title="Icon of a scientific flask with liquid in it">
            <a:extLst>
              <a:ext uri="{FF2B5EF4-FFF2-40B4-BE49-F238E27FC236}">
                <a16:creationId xmlns:a16="http://schemas.microsoft.com/office/drawing/2014/main" id="{CE0CB099-6BB8-44A3-9CC8-7F2B1D8F2516}"/>
              </a:ext>
            </a:extLst>
          </p:cNvPr>
          <p:cNvSpPr>
            <a:spLocks noChangeAspect="1" noEditPoints="1"/>
          </p:cNvSpPr>
          <p:nvPr userDrawn="1"/>
        </p:nvSpPr>
        <p:spPr bwMode="auto">
          <a:xfrm>
            <a:off x="8612610" y="2650869"/>
            <a:ext cx="3430939" cy="3964241"/>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dirty="0"/>
              <a:t>Title</a:t>
            </a:r>
            <a:br>
              <a:rPr lang="en-US" dirty="0"/>
            </a:br>
            <a:r>
              <a:rPr lang="en-US" dirty="0"/>
              <a:t>goes here</a:t>
            </a:r>
          </a:p>
        </p:txBody>
      </p:sp>
    </p:spTree>
    <p:extLst>
      <p:ext uri="{BB962C8B-B14F-4D97-AF65-F5344CB8AC3E}">
        <p14:creationId xmlns:p14="http://schemas.microsoft.com/office/powerpoint/2010/main" val="396420442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72" name="magnify" title="Icon of a magnifying glass">
            <a:extLst>
              <a:ext uri="{FF2B5EF4-FFF2-40B4-BE49-F238E27FC236}">
                <a16:creationId xmlns:a16="http://schemas.microsoft.com/office/drawing/2014/main" id="{1B0CB444-1F91-4B3C-93DC-E7EDDD56C130}"/>
              </a:ext>
            </a:extLst>
          </p:cNvPr>
          <p:cNvSpPr>
            <a:spLocks noChangeAspect="1" noEditPoints="1"/>
          </p:cNvSpPr>
          <p:nvPr userDrawn="1"/>
        </p:nvSpPr>
        <p:spPr bwMode="auto">
          <a:xfrm>
            <a:off x="8466669" y="2536587"/>
            <a:ext cx="3863596" cy="390449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dirty="0"/>
          </a:p>
        </p:txBody>
      </p:sp>
      <p:sp>
        <p:nvSpPr>
          <p:cNvPr id="69" name="algorithm" title="Icon of a heartbeat">
            <a:extLst>
              <a:ext uri="{FF2B5EF4-FFF2-40B4-BE49-F238E27FC236}">
                <a16:creationId xmlns:a16="http://schemas.microsoft.com/office/drawing/2014/main" id="{1F44DB03-447B-4931-AE1F-782F4697CDBC}"/>
              </a:ext>
            </a:extLst>
          </p:cNvPr>
          <p:cNvSpPr>
            <a:spLocks noChangeAspect="1" noEditPoints="1"/>
          </p:cNvSpPr>
          <p:nvPr userDrawn="1"/>
        </p:nvSpPr>
        <p:spPr bwMode="auto">
          <a:xfrm>
            <a:off x="8633443" y="3030289"/>
            <a:ext cx="2059117" cy="1782569"/>
          </a:xfrm>
          <a:custGeom>
            <a:avLst/>
            <a:gdLst>
              <a:gd name="T0" fmla="*/ 0 w 349"/>
              <a:gd name="T1" fmla="*/ 148 h 302"/>
              <a:gd name="T2" fmla="*/ 78 w 349"/>
              <a:gd name="T3" fmla="*/ 148 h 302"/>
              <a:gd name="T4" fmla="*/ 127 w 349"/>
              <a:gd name="T5" fmla="*/ 0 h 302"/>
              <a:gd name="T6" fmla="*/ 204 w 349"/>
              <a:gd name="T7" fmla="*/ 302 h 302"/>
              <a:gd name="T8" fmla="*/ 265 w 349"/>
              <a:gd name="T9" fmla="*/ 50 h 302"/>
              <a:gd name="T10" fmla="*/ 288 w 349"/>
              <a:gd name="T11" fmla="*/ 148 h 302"/>
              <a:gd name="T12" fmla="*/ 335 w 349"/>
              <a:gd name="T13" fmla="*/ 148 h 302"/>
              <a:gd name="T14" fmla="*/ 335 w 349"/>
              <a:gd name="T15" fmla="*/ 148 h 302"/>
              <a:gd name="T16" fmla="*/ 342 w 349"/>
              <a:gd name="T17" fmla="*/ 155 h 302"/>
              <a:gd name="T18" fmla="*/ 349 w 349"/>
              <a:gd name="T19" fmla="*/ 148 h 302"/>
              <a:gd name="T20" fmla="*/ 342 w 349"/>
              <a:gd name="T21" fmla="*/ 140 h 302"/>
              <a:gd name="T22" fmla="*/ 335 w 349"/>
              <a:gd name="T23" fmla="*/ 14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302">
                <a:moveTo>
                  <a:pt x="0" y="148"/>
                </a:moveTo>
                <a:cubicBezTo>
                  <a:pt x="78" y="148"/>
                  <a:pt x="78" y="148"/>
                  <a:pt x="78" y="148"/>
                </a:cubicBezTo>
                <a:cubicBezTo>
                  <a:pt x="127" y="0"/>
                  <a:pt x="127" y="0"/>
                  <a:pt x="127" y="0"/>
                </a:cubicBezTo>
                <a:cubicBezTo>
                  <a:pt x="204" y="302"/>
                  <a:pt x="204" y="302"/>
                  <a:pt x="204" y="302"/>
                </a:cubicBezTo>
                <a:cubicBezTo>
                  <a:pt x="265" y="50"/>
                  <a:pt x="265" y="50"/>
                  <a:pt x="265" y="50"/>
                </a:cubicBezTo>
                <a:cubicBezTo>
                  <a:pt x="288" y="148"/>
                  <a:pt x="288" y="148"/>
                  <a:pt x="288" y="148"/>
                </a:cubicBezTo>
                <a:cubicBezTo>
                  <a:pt x="335" y="148"/>
                  <a:pt x="335" y="148"/>
                  <a:pt x="335" y="148"/>
                </a:cubicBezTo>
                <a:moveTo>
                  <a:pt x="335" y="148"/>
                </a:moveTo>
                <a:cubicBezTo>
                  <a:pt x="335" y="152"/>
                  <a:pt x="338" y="155"/>
                  <a:pt x="342" y="155"/>
                </a:cubicBezTo>
                <a:cubicBezTo>
                  <a:pt x="346" y="155"/>
                  <a:pt x="349" y="152"/>
                  <a:pt x="349" y="148"/>
                </a:cubicBezTo>
                <a:cubicBezTo>
                  <a:pt x="349" y="144"/>
                  <a:pt x="346" y="140"/>
                  <a:pt x="342" y="140"/>
                </a:cubicBezTo>
                <a:cubicBezTo>
                  <a:pt x="338" y="140"/>
                  <a:pt x="335" y="144"/>
                  <a:pt x="335" y="148"/>
                </a:cubicBezTo>
                <a:close/>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dirty="0"/>
              <a:t>Title</a:t>
            </a:r>
            <a:br>
              <a:rPr lang="en-US" dirty="0"/>
            </a:br>
            <a:r>
              <a:rPr lang="en-US" dirty="0"/>
              <a:t>goes here</a:t>
            </a:r>
          </a:p>
        </p:txBody>
      </p:sp>
    </p:spTree>
    <p:extLst>
      <p:ext uri="{BB962C8B-B14F-4D97-AF65-F5344CB8AC3E}">
        <p14:creationId xmlns:p14="http://schemas.microsoft.com/office/powerpoint/2010/main" val="307016908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687842" y="95335"/>
            <a:ext cx="4820853" cy="362728"/>
          </a:xfrm>
        </p:spPr>
        <p:txBody>
          <a:bodyPr lIns="0" tIns="0" rIns="0" bIns="0"/>
          <a:lstStyle>
            <a:lvl1pPr>
              <a:defRPr sz="2357" b="0" i="0">
                <a:solidFill>
                  <a:srgbClr val="021F4F"/>
                </a:solidFill>
                <a:latin typeface="Segoe UI Light"/>
                <a:cs typeface="Segoe U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6110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dirty="0"/>
              <a:t>Title</a:t>
            </a:r>
            <a:br>
              <a:rPr lang="en-US" dirty="0"/>
            </a:br>
            <a:r>
              <a:rPr lang="en-US" dirty="0"/>
              <a:t>goes here</a:t>
            </a:r>
          </a:p>
        </p:txBody>
      </p:sp>
    </p:spTree>
    <p:extLst>
      <p:ext uri="{BB962C8B-B14F-4D97-AF65-F5344CB8AC3E}">
        <p14:creationId xmlns:p14="http://schemas.microsoft.com/office/powerpoint/2010/main" val="66721008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099"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a:xfrm>
            <a:off x="269239" y="1297499"/>
            <a:ext cx="11653523" cy="1963486"/>
          </a:xfrm>
        </p:spPr>
        <p:txBody>
          <a:bodyPr/>
          <a:lstStyle>
            <a:lvl1pPr marL="0" indent="0">
              <a:buNone/>
              <a:defRPr sz="3200">
                <a:solidFill>
                  <a:schemeClr val="tx1"/>
                </a:solidFill>
                <a:latin typeface="+mj-lt"/>
              </a:defRPr>
            </a:lvl1pPr>
            <a:lvl2pPr marL="0" indent="0">
              <a:buFontTx/>
              <a:buNone/>
              <a:defRPr sz="2400">
                <a:latin typeface="+mj-lt"/>
              </a:defRPr>
            </a:lvl2pPr>
            <a:lvl3pPr marL="224097" indent="0">
              <a:buNone/>
              <a:defRPr sz="2000">
                <a:latin typeface="+mj-lt"/>
              </a:defRPr>
            </a:lvl3pPr>
            <a:lvl4pPr marL="448193" indent="0">
              <a:buNone/>
              <a:defRPr sz="1800">
                <a:latin typeface="+mj-lt"/>
              </a:defRPr>
            </a:lvl4pPr>
            <a:lvl5pPr marL="672290" indent="0">
              <a:buNone/>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lvl1pPr>
              <a:defRPr>
                <a:solidFill>
                  <a:schemeClr val="tx2"/>
                </a:solidFill>
              </a:defRPr>
            </a:lvl1pPr>
          </a:lstStyle>
          <a:p>
            <a:r>
              <a:rPr lang="en-US"/>
              <a:t>Click to edit Master title style</a:t>
            </a:r>
            <a:endParaRPr lang="en-IN" dirty="0"/>
          </a:p>
        </p:txBody>
      </p:sp>
    </p:spTree>
    <p:extLst>
      <p:ext uri="{BB962C8B-B14F-4D97-AF65-F5344CB8AC3E}">
        <p14:creationId xmlns:p14="http://schemas.microsoft.com/office/powerpoint/2010/main" val="323082977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123"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p:nvPr>
        </p:nvSpPr>
        <p:spPr>
          <a:xfrm>
            <a:off x="269239" y="1302335"/>
            <a:ext cx="11653523" cy="2015936"/>
          </a:xfrm>
        </p:spPr>
        <p:txBody>
          <a:bodyPr>
            <a:spAutoFit/>
          </a:bodyPr>
          <a:lstStyle>
            <a:lvl1pPr>
              <a:defRPr sz="3200" b="0">
                <a:solidFill>
                  <a:schemeClr val="tx1"/>
                </a:solidFill>
                <a:latin typeface="+mj-lt"/>
              </a:defRPr>
            </a:lvl1pPr>
            <a:lvl2pPr>
              <a:defRPr sz="2400" b="0">
                <a:latin typeface="+mj-lt"/>
              </a:defRPr>
            </a:lvl2pPr>
            <a:lvl3pPr>
              <a:defRPr sz="2000" b="0">
                <a:latin typeface="+mj-lt"/>
              </a:defRPr>
            </a:lvl3pPr>
            <a:lvl4pPr>
              <a:defRPr sz="1800" b="0">
                <a:latin typeface="+mj-lt"/>
              </a:defRPr>
            </a:lvl4pPr>
            <a:lvl5pPr>
              <a:defRPr sz="1600" b="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71845368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147"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itle 3"/>
          <p:cNvSpPr>
            <a:spLocks noGrp="1"/>
          </p:cNvSpPr>
          <p:nvPr>
            <p:ph type="title"/>
          </p:nvPr>
        </p:nvSpPr>
        <p:spPr/>
        <p:txBody>
          <a:bodyPr/>
          <a:lstStyle>
            <a:lvl1pPr>
              <a:defRPr>
                <a:solidFill>
                  <a:schemeClr val="tx2"/>
                </a:solidFill>
              </a:defRPr>
            </a:lvl1pPr>
          </a:lstStyle>
          <a:p>
            <a:r>
              <a:rPr lang="en-US"/>
              <a:t>Click to edit Master title style</a:t>
            </a:r>
            <a:endParaRPr lang="en-IN" dirty="0"/>
          </a:p>
        </p:txBody>
      </p:sp>
    </p:spTree>
    <p:extLst>
      <p:ext uri="{BB962C8B-B14F-4D97-AF65-F5344CB8AC3E}">
        <p14:creationId xmlns:p14="http://schemas.microsoft.com/office/powerpoint/2010/main" val="1538093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C8CF-CB89-40AD-9E4F-9447711D5678}"/>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E6CEF6C-B94D-4E7B-88E5-E8C007DA3E66}"/>
              </a:ext>
            </a:extLst>
          </p:cNvPr>
          <p:cNvSpPr>
            <a:spLocks noGrp="1"/>
          </p:cNvSpPr>
          <p:nvPr>
            <p:ph type="body" idx="1"/>
          </p:nvPr>
        </p:nvSpPr>
        <p:spPr>
          <a:xfrm>
            <a:off x="839788" y="1877211"/>
            <a:ext cx="5157787" cy="627864"/>
          </a:xfrm>
        </p:spPr>
        <p:txBody>
          <a:bodyPr anchor="b"/>
          <a:lstStyle>
            <a:lvl1pPr marL="0" indent="0">
              <a:buNone/>
              <a:defRPr sz="32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A47DF-7F22-4C1A-B168-5134D36542EB}"/>
              </a:ext>
            </a:extLst>
          </p:cNvPr>
          <p:cNvSpPr>
            <a:spLocks noGrp="1"/>
          </p:cNvSpPr>
          <p:nvPr>
            <p:ph sz="half" idx="2"/>
          </p:nvPr>
        </p:nvSpPr>
        <p:spPr>
          <a:xfrm>
            <a:off x="839788" y="2505075"/>
            <a:ext cx="5157787" cy="1955472"/>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5215D5-744C-488F-8249-5FB93E790AD7}"/>
              </a:ext>
            </a:extLst>
          </p:cNvPr>
          <p:cNvSpPr>
            <a:spLocks noGrp="1"/>
          </p:cNvSpPr>
          <p:nvPr>
            <p:ph type="body" sz="quarter" idx="3"/>
          </p:nvPr>
        </p:nvSpPr>
        <p:spPr>
          <a:xfrm>
            <a:off x="6172200" y="1877211"/>
            <a:ext cx="5183188" cy="627864"/>
          </a:xfrm>
        </p:spPr>
        <p:txBody>
          <a:bodyPr anchor="b"/>
          <a:lstStyle>
            <a:lvl1pPr marL="0" indent="0">
              <a:buNone/>
              <a:defRPr sz="32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FB2B92-C84D-49A3-879E-C9C9FAF4EF0D}"/>
              </a:ext>
            </a:extLst>
          </p:cNvPr>
          <p:cNvSpPr>
            <a:spLocks noGrp="1"/>
          </p:cNvSpPr>
          <p:nvPr>
            <p:ph sz="quarter" idx="4"/>
          </p:nvPr>
        </p:nvSpPr>
        <p:spPr>
          <a:xfrm>
            <a:off x="6172200" y="2505075"/>
            <a:ext cx="5183188" cy="1955472"/>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802262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C8CF-CB89-40AD-9E4F-9447711D5678}"/>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41A47DF-7F22-4C1A-B168-5134D36542EB}"/>
              </a:ext>
            </a:extLst>
          </p:cNvPr>
          <p:cNvSpPr>
            <a:spLocks noGrp="1"/>
          </p:cNvSpPr>
          <p:nvPr>
            <p:ph sz="half" idx="2"/>
          </p:nvPr>
        </p:nvSpPr>
        <p:spPr>
          <a:xfrm>
            <a:off x="839788" y="1767840"/>
            <a:ext cx="5157787" cy="4533900"/>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00FB2B92-C84D-49A3-879E-C9C9FAF4EF0D}"/>
              </a:ext>
            </a:extLst>
          </p:cNvPr>
          <p:cNvSpPr>
            <a:spLocks noGrp="1"/>
          </p:cNvSpPr>
          <p:nvPr>
            <p:ph sz="quarter" idx="4"/>
          </p:nvPr>
        </p:nvSpPr>
        <p:spPr>
          <a:xfrm>
            <a:off x="6172200" y="1767840"/>
            <a:ext cx="5183188" cy="4533900"/>
          </a:xfrm>
        </p:spPr>
        <p:txBody>
          <a:bodyPr/>
          <a:lstStyle>
            <a:lvl1pPr>
              <a:defRPr sz="2800">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703166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0657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76743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grpSp>
        <p:nvGrpSpPr>
          <p:cNvPr id="74" name="Group 73"/>
          <p:cNvGrpSpPr>
            <a:grpSpLocks noChangeAspect="1"/>
          </p:cNvGrpSpPr>
          <p:nvPr userDrawn="1"/>
        </p:nvGrpSpPr>
        <p:grpSpPr bwMode="black">
          <a:xfrm>
            <a:off x="449596" y="446358"/>
            <a:ext cx="1443635" cy="309975"/>
            <a:chOff x="457200" y="1643393"/>
            <a:chExt cx="4492753" cy="964540"/>
          </a:xfrm>
        </p:grpSpPr>
        <p:pic>
          <p:nvPicPr>
            <p:cNvPr id="143" name="Picture 142"/>
            <p:cNvPicPr>
              <a:picLocks noChangeAspect="1"/>
            </p:cNvPicPr>
            <p:nvPr/>
          </p:nvPicPr>
          <p:blipFill>
            <a:blip r:embed="rId2"/>
            <a:stretch>
              <a:fillRect/>
            </a:stretch>
          </p:blipFill>
          <p:spPr bwMode="black">
            <a:xfrm>
              <a:off x="457200" y="1643393"/>
              <a:ext cx="964540" cy="964540"/>
            </a:xfrm>
            <a:prstGeom prst="rect">
              <a:avLst/>
            </a:prstGeom>
          </p:spPr>
        </p:pic>
        <p:sp>
          <p:nvSpPr>
            <p:cNvPr id="145"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dirty="0"/>
            </a:p>
          </p:txBody>
        </p:sp>
      </p:grpSp>
      <p:pic>
        <p:nvPicPr>
          <p:cNvPr id="211" name="Picture 210">
            <a:extLst>
              <a:ext uri="{FF2B5EF4-FFF2-40B4-BE49-F238E27FC236}">
                <a16:creationId xmlns:a16="http://schemas.microsoft.com/office/drawing/2014/main" id="{8CDE9B8E-C211-4D33-88E2-4BFA1531D9E2}"/>
              </a:ext>
            </a:extLst>
          </p:cNvPr>
          <p:cNvPicPr>
            <a:picLocks noChangeAspect="1"/>
          </p:cNvPicPr>
          <p:nvPr userDrawn="1"/>
        </p:nvPicPr>
        <p:blipFill rotWithShape="1">
          <a:blip r:embed="rId3"/>
          <a:srcRect r="29035" b="2195"/>
          <a:stretch/>
        </p:blipFill>
        <p:spPr>
          <a:xfrm>
            <a:off x="8859200" y="1723061"/>
            <a:ext cx="3332800" cy="5134939"/>
          </a:xfrm>
          <a:prstGeom prst="rect">
            <a:avLst/>
          </a:prstGeom>
        </p:spPr>
      </p:pic>
      <p:grpSp>
        <p:nvGrpSpPr>
          <p:cNvPr id="212" name="Group 211">
            <a:extLst>
              <a:ext uri="{FF2B5EF4-FFF2-40B4-BE49-F238E27FC236}">
                <a16:creationId xmlns:a16="http://schemas.microsoft.com/office/drawing/2014/main" id="{BA542D9B-65FE-4D7B-8D6E-CCD0B33EBCF3}"/>
              </a:ext>
            </a:extLst>
          </p:cNvPr>
          <p:cNvGrpSpPr/>
          <p:nvPr userDrawn="1"/>
        </p:nvGrpSpPr>
        <p:grpSpPr>
          <a:xfrm>
            <a:off x="5557991" y="0"/>
            <a:ext cx="6631665" cy="6858000"/>
            <a:chOff x="5669440" y="0"/>
            <a:chExt cx="6764644" cy="6994525"/>
          </a:xfrm>
        </p:grpSpPr>
        <p:cxnSp>
          <p:nvCxnSpPr>
            <p:cNvPr id="213" name="Straight Connector 212">
              <a:extLst>
                <a:ext uri="{FF2B5EF4-FFF2-40B4-BE49-F238E27FC236}">
                  <a16:creationId xmlns:a16="http://schemas.microsoft.com/office/drawing/2014/main" id="{22D5821E-DF6E-44C7-A5BB-2A9663C9298B}"/>
                </a:ext>
              </a:extLst>
            </p:cNvPr>
            <p:cNvCxnSpPr/>
            <p:nvPr/>
          </p:nvCxnSpPr>
          <p:spPr>
            <a:xfrm>
              <a:off x="12200827" y="0"/>
              <a:ext cx="0" cy="6994525"/>
            </a:xfrm>
            <a:prstGeom prst="line">
              <a:avLst/>
            </a:prstGeom>
            <a:noFill/>
            <a:ln w="9525" cap="flat" cmpd="sng" algn="ctr">
              <a:solidFill>
                <a:srgbClr val="80BCEB"/>
              </a:solidFill>
              <a:prstDash val="sysDot"/>
              <a:headEnd type="none"/>
              <a:tailEnd type="none"/>
            </a:ln>
            <a:effectLst/>
          </p:spPr>
        </p:cxnSp>
        <p:cxnSp>
          <p:nvCxnSpPr>
            <p:cNvPr id="214" name="Straight Connector 213">
              <a:extLst>
                <a:ext uri="{FF2B5EF4-FFF2-40B4-BE49-F238E27FC236}">
                  <a16:creationId xmlns:a16="http://schemas.microsoft.com/office/drawing/2014/main" id="{8CA8E7BB-61A3-4E71-AF6D-57755298D8CB}"/>
                </a:ext>
              </a:extLst>
            </p:cNvPr>
            <p:cNvCxnSpPr/>
            <p:nvPr/>
          </p:nvCxnSpPr>
          <p:spPr>
            <a:xfrm>
              <a:off x="11967563" y="0"/>
              <a:ext cx="0" cy="6994525"/>
            </a:xfrm>
            <a:prstGeom prst="line">
              <a:avLst/>
            </a:prstGeom>
            <a:noFill/>
            <a:ln w="9525" cap="flat" cmpd="sng" algn="ctr">
              <a:solidFill>
                <a:srgbClr val="80BCEB"/>
              </a:solidFill>
              <a:prstDash val="sysDot"/>
              <a:headEnd type="none"/>
              <a:tailEnd type="none"/>
            </a:ln>
            <a:effectLst/>
          </p:spPr>
        </p:cxnSp>
        <p:cxnSp>
          <p:nvCxnSpPr>
            <p:cNvPr id="215" name="Straight Connector 214">
              <a:extLst>
                <a:ext uri="{FF2B5EF4-FFF2-40B4-BE49-F238E27FC236}">
                  <a16:creationId xmlns:a16="http://schemas.microsoft.com/office/drawing/2014/main" id="{0F8DA0E9-554A-40A7-83E5-4FA47833B24F}"/>
                </a:ext>
              </a:extLst>
            </p:cNvPr>
            <p:cNvCxnSpPr/>
            <p:nvPr/>
          </p:nvCxnSpPr>
          <p:spPr>
            <a:xfrm>
              <a:off x="11501035" y="0"/>
              <a:ext cx="0" cy="6994525"/>
            </a:xfrm>
            <a:prstGeom prst="line">
              <a:avLst/>
            </a:prstGeom>
            <a:noFill/>
            <a:ln w="9525" cap="flat" cmpd="sng" algn="ctr">
              <a:solidFill>
                <a:srgbClr val="80BCEB"/>
              </a:solidFill>
              <a:prstDash val="sysDot"/>
              <a:headEnd type="none"/>
              <a:tailEnd type="none"/>
            </a:ln>
            <a:effectLst/>
          </p:spPr>
        </p:cxnSp>
        <p:cxnSp>
          <p:nvCxnSpPr>
            <p:cNvPr id="216" name="Straight Connector 215">
              <a:extLst>
                <a:ext uri="{FF2B5EF4-FFF2-40B4-BE49-F238E27FC236}">
                  <a16:creationId xmlns:a16="http://schemas.microsoft.com/office/drawing/2014/main" id="{C52D298D-9F66-4CD4-9DED-FD04AE99129A}"/>
                </a:ext>
              </a:extLst>
            </p:cNvPr>
            <p:cNvCxnSpPr/>
            <p:nvPr/>
          </p:nvCxnSpPr>
          <p:spPr>
            <a:xfrm>
              <a:off x="11267771" y="0"/>
              <a:ext cx="0" cy="6994525"/>
            </a:xfrm>
            <a:prstGeom prst="line">
              <a:avLst/>
            </a:prstGeom>
            <a:noFill/>
            <a:ln w="9525" cap="flat" cmpd="sng" algn="ctr">
              <a:solidFill>
                <a:srgbClr val="80BCEB"/>
              </a:solidFill>
              <a:prstDash val="sysDot"/>
              <a:headEnd type="none"/>
              <a:tailEnd type="none"/>
            </a:ln>
            <a:effectLst/>
          </p:spPr>
        </p:cxnSp>
        <p:cxnSp>
          <p:nvCxnSpPr>
            <p:cNvPr id="217" name="Straight Connector 216">
              <a:extLst>
                <a:ext uri="{FF2B5EF4-FFF2-40B4-BE49-F238E27FC236}">
                  <a16:creationId xmlns:a16="http://schemas.microsoft.com/office/drawing/2014/main" id="{7CC4BB02-3024-4078-AFD1-4F8FF4328CBC}"/>
                </a:ext>
              </a:extLst>
            </p:cNvPr>
            <p:cNvCxnSpPr/>
            <p:nvPr/>
          </p:nvCxnSpPr>
          <p:spPr>
            <a:xfrm>
              <a:off x="11734299" y="0"/>
              <a:ext cx="0" cy="6994525"/>
            </a:xfrm>
            <a:prstGeom prst="line">
              <a:avLst/>
            </a:prstGeom>
            <a:noFill/>
            <a:ln w="9525" cap="flat" cmpd="sng" algn="ctr">
              <a:solidFill>
                <a:srgbClr val="80BCEB"/>
              </a:solidFill>
              <a:prstDash val="sysDot"/>
              <a:headEnd type="none"/>
              <a:tailEnd type="none"/>
            </a:ln>
            <a:effectLst/>
          </p:spPr>
        </p:cxnSp>
        <p:cxnSp>
          <p:nvCxnSpPr>
            <p:cNvPr id="218" name="Straight Connector 217">
              <a:extLst>
                <a:ext uri="{FF2B5EF4-FFF2-40B4-BE49-F238E27FC236}">
                  <a16:creationId xmlns:a16="http://schemas.microsoft.com/office/drawing/2014/main" id="{886C3638-1C51-4839-859E-8DFC48DF0B92}"/>
                </a:ext>
              </a:extLst>
            </p:cNvPr>
            <p:cNvCxnSpPr/>
            <p:nvPr/>
          </p:nvCxnSpPr>
          <p:spPr>
            <a:xfrm>
              <a:off x="10801242" y="0"/>
              <a:ext cx="0" cy="6994525"/>
            </a:xfrm>
            <a:prstGeom prst="line">
              <a:avLst/>
            </a:prstGeom>
            <a:noFill/>
            <a:ln w="9525" cap="flat" cmpd="sng" algn="ctr">
              <a:solidFill>
                <a:srgbClr val="80BCEB"/>
              </a:solidFill>
              <a:prstDash val="sysDot"/>
              <a:headEnd type="none"/>
              <a:tailEnd type="none"/>
            </a:ln>
            <a:effectLst/>
          </p:spPr>
        </p:cxnSp>
        <p:cxnSp>
          <p:nvCxnSpPr>
            <p:cNvPr id="219" name="Straight Connector 218">
              <a:extLst>
                <a:ext uri="{FF2B5EF4-FFF2-40B4-BE49-F238E27FC236}">
                  <a16:creationId xmlns:a16="http://schemas.microsoft.com/office/drawing/2014/main" id="{84844DAD-F16C-4EFF-90A2-4801E112B12B}"/>
                </a:ext>
              </a:extLst>
            </p:cNvPr>
            <p:cNvCxnSpPr/>
            <p:nvPr/>
          </p:nvCxnSpPr>
          <p:spPr>
            <a:xfrm>
              <a:off x="10567978" y="0"/>
              <a:ext cx="0" cy="6994525"/>
            </a:xfrm>
            <a:prstGeom prst="line">
              <a:avLst/>
            </a:prstGeom>
            <a:noFill/>
            <a:ln w="9525" cap="flat" cmpd="sng" algn="ctr">
              <a:solidFill>
                <a:srgbClr val="80BCEB"/>
              </a:solidFill>
              <a:prstDash val="sysDot"/>
              <a:headEnd type="none"/>
              <a:tailEnd type="none"/>
            </a:ln>
            <a:effectLst/>
          </p:spPr>
        </p:cxnSp>
        <p:cxnSp>
          <p:nvCxnSpPr>
            <p:cNvPr id="220" name="Straight Connector 219">
              <a:extLst>
                <a:ext uri="{FF2B5EF4-FFF2-40B4-BE49-F238E27FC236}">
                  <a16:creationId xmlns:a16="http://schemas.microsoft.com/office/drawing/2014/main" id="{3BE4D35B-14CC-471D-91BA-0F8016597D44}"/>
                </a:ext>
              </a:extLst>
            </p:cNvPr>
            <p:cNvCxnSpPr/>
            <p:nvPr/>
          </p:nvCxnSpPr>
          <p:spPr>
            <a:xfrm>
              <a:off x="11023600" y="101600"/>
              <a:ext cx="10907" cy="6892925"/>
            </a:xfrm>
            <a:prstGeom prst="line">
              <a:avLst/>
            </a:prstGeom>
            <a:noFill/>
            <a:ln w="9525" cap="flat" cmpd="sng" algn="ctr">
              <a:solidFill>
                <a:srgbClr val="80BCEB"/>
              </a:solidFill>
              <a:prstDash val="sysDot"/>
              <a:headEnd type="none"/>
              <a:tailEnd type="none"/>
            </a:ln>
            <a:effectLst/>
          </p:spPr>
        </p:cxnSp>
        <p:cxnSp>
          <p:nvCxnSpPr>
            <p:cNvPr id="221" name="Straight Connector 220">
              <a:extLst>
                <a:ext uri="{FF2B5EF4-FFF2-40B4-BE49-F238E27FC236}">
                  <a16:creationId xmlns:a16="http://schemas.microsoft.com/office/drawing/2014/main" id="{DE510C11-9D19-401A-A9C6-1B1A3F4E85D2}"/>
                </a:ext>
              </a:extLst>
            </p:cNvPr>
            <p:cNvCxnSpPr/>
            <p:nvPr/>
          </p:nvCxnSpPr>
          <p:spPr>
            <a:xfrm>
              <a:off x="10101450" y="0"/>
              <a:ext cx="0" cy="6994525"/>
            </a:xfrm>
            <a:prstGeom prst="line">
              <a:avLst/>
            </a:prstGeom>
            <a:noFill/>
            <a:ln w="9525" cap="flat" cmpd="sng" algn="ctr">
              <a:solidFill>
                <a:srgbClr val="80BCEB"/>
              </a:solidFill>
              <a:prstDash val="sysDot"/>
              <a:headEnd type="none"/>
              <a:tailEnd type="none"/>
            </a:ln>
            <a:effectLst/>
          </p:spPr>
        </p:cxnSp>
        <p:cxnSp>
          <p:nvCxnSpPr>
            <p:cNvPr id="222" name="Straight Connector 221">
              <a:extLst>
                <a:ext uri="{FF2B5EF4-FFF2-40B4-BE49-F238E27FC236}">
                  <a16:creationId xmlns:a16="http://schemas.microsoft.com/office/drawing/2014/main" id="{6000224A-2ED6-4912-BFB4-2255BAE44EF7}"/>
                </a:ext>
              </a:extLst>
            </p:cNvPr>
            <p:cNvCxnSpPr/>
            <p:nvPr/>
          </p:nvCxnSpPr>
          <p:spPr>
            <a:xfrm>
              <a:off x="9868186" y="0"/>
              <a:ext cx="0" cy="6994525"/>
            </a:xfrm>
            <a:prstGeom prst="line">
              <a:avLst/>
            </a:prstGeom>
            <a:noFill/>
            <a:ln w="9525" cap="flat" cmpd="sng" algn="ctr">
              <a:solidFill>
                <a:srgbClr val="80BCEB"/>
              </a:solidFill>
              <a:prstDash val="sysDot"/>
              <a:headEnd type="none"/>
              <a:tailEnd type="none"/>
            </a:ln>
            <a:effectLst/>
          </p:spPr>
        </p:cxnSp>
        <p:cxnSp>
          <p:nvCxnSpPr>
            <p:cNvPr id="223" name="Straight Connector 222">
              <a:extLst>
                <a:ext uri="{FF2B5EF4-FFF2-40B4-BE49-F238E27FC236}">
                  <a16:creationId xmlns:a16="http://schemas.microsoft.com/office/drawing/2014/main" id="{E0025775-A48F-422F-9790-A805ACA4368F}"/>
                </a:ext>
              </a:extLst>
            </p:cNvPr>
            <p:cNvCxnSpPr/>
            <p:nvPr/>
          </p:nvCxnSpPr>
          <p:spPr>
            <a:xfrm>
              <a:off x="10334714" y="0"/>
              <a:ext cx="0" cy="6994525"/>
            </a:xfrm>
            <a:prstGeom prst="line">
              <a:avLst/>
            </a:prstGeom>
            <a:noFill/>
            <a:ln w="9525" cap="flat" cmpd="sng" algn="ctr">
              <a:solidFill>
                <a:srgbClr val="80BCEB"/>
              </a:solidFill>
              <a:prstDash val="sysDot"/>
              <a:headEnd type="none"/>
              <a:tailEnd type="none"/>
            </a:ln>
            <a:effectLst/>
          </p:spPr>
        </p:cxnSp>
        <p:cxnSp>
          <p:nvCxnSpPr>
            <p:cNvPr id="224" name="Straight Connector 223">
              <a:extLst>
                <a:ext uri="{FF2B5EF4-FFF2-40B4-BE49-F238E27FC236}">
                  <a16:creationId xmlns:a16="http://schemas.microsoft.com/office/drawing/2014/main" id="{175570C4-46A5-4CEB-90C3-D13A93C51D0A}"/>
                </a:ext>
              </a:extLst>
            </p:cNvPr>
            <p:cNvCxnSpPr/>
            <p:nvPr/>
          </p:nvCxnSpPr>
          <p:spPr>
            <a:xfrm>
              <a:off x="8701866" y="0"/>
              <a:ext cx="0" cy="6994525"/>
            </a:xfrm>
            <a:prstGeom prst="line">
              <a:avLst/>
            </a:prstGeom>
            <a:noFill/>
            <a:ln w="9525" cap="flat" cmpd="sng" algn="ctr">
              <a:solidFill>
                <a:srgbClr val="80BCEB"/>
              </a:solidFill>
              <a:prstDash val="sysDot"/>
              <a:headEnd type="none"/>
              <a:tailEnd type="none"/>
            </a:ln>
            <a:effectLst/>
          </p:spPr>
        </p:cxnSp>
        <p:cxnSp>
          <p:nvCxnSpPr>
            <p:cNvPr id="225" name="Straight Connector 224">
              <a:extLst>
                <a:ext uri="{FF2B5EF4-FFF2-40B4-BE49-F238E27FC236}">
                  <a16:creationId xmlns:a16="http://schemas.microsoft.com/office/drawing/2014/main" id="{B16CE761-0AFB-48AF-955D-B3C2577D768B}"/>
                </a:ext>
              </a:extLst>
            </p:cNvPr>
            <p:cNvCxnSpPr/>
            <p:nvPr/>
          </p:nvCxnSpPr>
          <p:spPr>
            <a:xfrm>
              <a:off x="8468601" y="0"/>
              <a:ext cx="0" cy="6994525"/>
            </a:xfrm>
            <a:prstGeom prst="line">
              <a:avLst/>
            </a:prstGeom>
            <a:noFill/>
            <a:ln w="9525" cap="flat" cmpd="sng" algn="ctr">
              <a:solidFill>
                <a:srgbClr val="80BCEB"/>
              </a:solidFill>
              <a:prstDash val="sysDot"/>
              <a:headEnd type="none"/>
              <a:tailEnd type="none"/>
            </a:ln>
            <a:effectLst/>
          </p:spPr>
        </p:cxnSp>
        <p:cxnSp>
          <p:nvCxnSpPr>
            <p:cNvPr id="226" name="Straight Connector 225">
              <a:extLst>
                <a:ext uri="{FF2B5EF4-FFF2-40B4-BE49-F238E27FC236}">
                  <a16:creationId xmlns:a16="http://schemas.microsoft.com/office/drawing/2014/main" id="{EBC3717E-4C10-42E9-9FB4-3BFA0DBB54F6}"/>
                </a:ext>
              </a:extLst>
            </p:cNvPr>
            <p:cNvCxnSpPr/>
            <p:nvPr/>
          </p:nvCxnSpPr>
          <p:spPr>
            <a:xfrm>
              <a:off x="8935130" y="0"/>
              <a:ext cx="0" cy="6994525"/>
            </a:xfrm>
            <a:prstGeom prst="line">
              <a:avLst/>
            </a:prstGeom>
            <a:noFill/>
            <a:ln w="9525" cap="flat" cmpd="sng" algn="ctr">
              <a:solidFill>
                <a:srgbClr val="80BCEB"/>
              </a:solidFill>
              <a:prstDash val="sysDot"/>
              <a:headEnd type="none"/>
              <a:tailEnd type="none"/>
            </a:ln>
            <a:effectLst/>
          </p:spPr>
        </p:cxnSp>
        <p:cxnSp>
          <p:nvCxnSpPr>
            <p:cNvPr id="227" name="Straight Connector 226">
              <a:extLst>
                <a:ext uri="{FF2B5EF4-FFF2-40B4-BE49-F238E27FC236}">
                  <a16:creationId xmlns:a16="http://schemas.microsoft.com/office/drawing/2014/main" id="{9DA5B8F6-31A7-429F-A8E5-CA919E7B7F62}"/>
                </a:ext>
              </a:extLst>
            </p:cNvPr>
            <p:cNvCxnSpPr/>
            <p:nvPr/>
          </p:nvCxnSpPr>
          <p:spPr>
            <a:xfrm>
              <a:off x="9401658" y="0"/>
              <a:ext cx="0" cy="6994525"/>
            </a:xfrm>
            <a:prstGeom prst="line">
              <a:avLst/>
            </a:prstGeom>
            <a:noFill/>
            <a:ln w="9525" cap="flat" cmpd="sng" algn="ctr">
              <a:solidFill>
                <a:srgbClr val="80BCEB"/>
              </a:solidFill>
              <a:prstDash val="sysDot"/>
              <a:headEnd type="none"/>
              <a:tailEnd type="none"/>
            </a:ln>
            <a:effectLst/>
          </p:spPr>
        </p:cxnSp>
        <p:cxnSp>
          <p:nvCxnSpPr>
            <p:cNvPr id="228" name="Straight Connector 227">
              <a:extLst>
                <a:ext uri="{FF2B5EF4-FFF2-40B4-BE49-F238E27FC236}">
                  <a16:creationId xmlns:a16="http://schemas.microsoft.com/office/drawing/2014/main" id="{865621E2-8AE4-4CA0-AA5C-C585E580AB86}"/>
                </a:ext>
              </a:extLst>
            </p:cNvPr>
            <p:cNvCxnSpPr/>
            <p:nvPr/>
          </p:nvCxnSpPr>
          <p:spPr>
            <a:xfrm>
              <a:off x="9168394" y="0"/>
              <a:ext cx="0" cy="6994525"/>
            </a:xfrm>
            <a:prstGeom prst="line">
              <a:avLst/>
            </a:prstGeom>
            <a:noFill/>
            <a:ln w="9525" cap="flat" cmpd="sng" algn="ctr">
              <a:solidFill>
                <a:srgbClr val="80BCEB"/>
              </a:solidFill>
              <a:prstDash val="sysDot"/>
              <a:headEnd type="none"/>
              <a:tailEnd type="none"/>
            </a:ln>
            <a:effectLst/>
          </p:spPr>
        </p:cxnSp>
        <p:cxnSp>
          <p:nvCxnSpPr>
            <p:cNvPr id="229" name="Straight Connector 228">
              <a:extLst>
                <a:ext uri="{FF2B5EF4-FFF2-40B4-BE49-F238E27FC236}">
                  <a16:creationId xmlns:a16="http://schemas.microsoft.com/office/drawing/2014/main" id="{F6512727-8E05-413A-981A-932DD5CBF829}"/>
                </a:ext>
              </a:extLst>
            </p:cNvPr>
            <p:cNvCxnSpPr/>
            <p:nvPr/>
          </p:nvCxnSpPr>
          <p:spPr>
            <a:xfrm>
              <a:off x="9634922" y="0"/>
              <a:ext cx="0" cy="6994525"/>
            </a:xfrm>
            <a:prstGeom prst="line">
              <a:avLst/>
            </a:prstGeom>
            <a:noFill/>
            <a:ln w="9525" cap="flat" cmpd="sng" algn="ctr">
              <a:solidFill>
                <a:srgbClr val="80BCEB"/>
              </a:solidFill>
              <a:prstDash val="sysDot"/>
              <a:headEnd type="none"/>
              <a:tailEnd type="none"/>
            </a:ln>
            <a:effectLst/>
          </p:spPr>
        </p:cxnSp>
        <p:cxnSp>
          <p:nvCxnSpPr>
            <p:cNvPr id="230" name="Straight Connector 229">
              <a:extLst>
                <a:ext uri="{FF2B5EF4-FFF2-40B4-BE49-F238E27FC236}">
                  <a16:creationId xmlns:a16="http://schemas.microsoft.com/office/drawing/2014/main" id="{61FC09FE-4DFC-4861-B567-ED7EE533130B}"/>
                </a:ext>
              </a:extLst>
            </p:cNvPr>
            <p:cNvCxnSpPr/>
            <p:nvPr/>
          </p:nvCxnSpPr>
          <p:spPr>
            <a:xfrm>
              <a:off x="8002073" y="0"/>
              <a:ext cx="0" cy="6994525"/>
            </a:xfrm>
            <a:prstGeom prst="line">
              <a:avLst/>
            </a:prstGeom>
            <a:noFill/>
            <a:ln w="9525" cap="flat" cmpd="sng" algn="ctr">
              <a:solidFill>
                <a:srgbClr val="80BCEB"/>
              </a:solidFill>
              <a:prstDash val="sysDot"/>
              <a:headEnd type="none"/>
              <a:tailEnd type="none"/>
            </a:ln>
            <a:effectLst/>
          </p:spPr>
        </p:cxnSp>
        <p:cxnSp>
          <p:nvCxnSpPr>
            <p:cNvPr id="231" name="Straight Connector 230">
              <a:extLst>
                <a:ext uri="{FF2B5EF4-FFF2-40B4-BE49-F238E27FC236}">
                  <a16:creationId xmlns:a16="http://schemas.microsoft.com/office/drawing/2014/main" id="{ADB0E63E-82C7-482D-9392-F9EA11B00459}"/>
                </a:ext>
              </a:extLst>
            </p:cNvPr>
            <p:cNvCxnSpPr/>
            <p:nvPr/>
          </p:nvCxnSpPr>
          <p:spPr>
            <a:xfrm>
              <a:off x="7768809" y="0"/>
              <a:ext cx="0" cy="6994525"/>
            </a:xfrm>
            <a:prstGeom prst="line">
              <a:avLst/>
            </a:prstGeom>
            <a:noFill/>
            <a:ln w="9525" cap="flat" cmpd="sng" algn="ctr">
              <a:solidFill>
                <a:srgbClr val="80BCEB"/>
              </a:solidFill>
              <a:prstDash val="sysDot"/>
              <a:headEnd type="none"/>
              <a:tailEnd type="none"/>
            </a:ln>
            <a:effectLst/>
          </p:spPr>
        </p:cxnSp>
        <p:cxnSp>
          <p:nvCxnSpPr>
            <p:cNvPr id="232" name="Straight Connector 231">
              <a:extLst>
                <a:ext uri="{FF2B5EF4-FFF2-40B4-BE49-F238E27FC236}">
                  <a16:creationId xmlns:a16="http://schemas.microsoft.com/office/drawing/2014/main" id="{B0C96966-B793-484F-94FA-16CE8EA04245}"/>
                </a:ext>
              </a:extLst>
            </p:cNvPr>
            <p:cNvCxnSpPr/>
            <p:nvPr/>
          </p:nvCxnSpPr>
          <p:spPr>
            <a:xfrm>
              <a:off x="8235337" y="0"/>
              <a:ext cx="0" cy="6994525"/>
            </a:xfrm>
            <a:prstGeom prst="line">
              <a:avLst/>
            </a:prstGeom>
            <a:noFill/>
            <a:ln w="9525" cap="flat" cmpd="sng" algn="ctr">
              <a:solidFill>
                <a:srgbClr val="80BCEB"/>
              </a:solidFill>
              <a:prstDash val="sysDot"/>
              <a:headEnd type="none"/>
              <a:tailEnd type="none"/>
            </a:ln>
            <a:effectLst/>
          </p:spPr>
        </p:cxnSp>
        <p:cxnSp>
          <p:nvCxnSpPr>
            <p:cNvPr id="233" name="Straight Connector 232">
              <a:extLst>
                <a:ext uri="{FF2B5EF4-FFF2-40B4-BE49-F238E27FC236}">
                  <a16:creationId xmlns:a16="http://schemas.microsoft.com/office/drawing/2014/main" id="{D69CC312-B0F1-4A58-A727-1A261FC787F6}"/>
                </a:ext>
              </a:extLst>
            </p:cNvPr>
            <p:cNvCxnSpPr/>
            <p:nvPr/>
          </p:nvCxnSpPr>
          <p:spPr>
            <a:xfrm>
              <a:off x="7535545" y="0"/>
              <a:ext cx="0" cy="6994525"/>
            </a:xfrm>
            <a:prstGeom prst="line">
              <a:avLst/>
            </a:prstGeom>
            <a:noFill/>
            <a:ln w="9525" cap="flat" cmpd="sng" algn="ctr">
              <a:solidFill>
                <a:srgbClr val="80BCEB"/>
              </a:solidFill>
              <a:prstDash val="sysDot"/>
              <a:headEnd type="none"/>
              <a:tailEnd type="none"/>
            </a:ln>
            <a:effectLst/>
          </p:spPr>
        </p:cxnSp>
        <p:cxnSp>
          <p:nvCxnSpPr>
            <p:cNvPr id="234" name="Straight Connector 233">
              <a:extLst>
                <a:ext uri="{FF2B5EF4-FFF2-40B4-BE49-F238E27FC236}">
                  <a16:creationId xmlns:a16="http://schemas.microsoft.com/office/drawing/2014/main" id="{A49B11FE-B21A-48C9-8B58-9FE8929653FF}"/>
                </a:ext>
              </a:extLst>
            </p:cNvPr>
            <p:cNvCxnSpPr/>
            <p:nvPr/>
          </p:nvCxnSpPr>
          <p:spPr>
            <a:xfrm flipH="1">
              <a:off x="5669440" y="4665283"/>
              <a:ext cx="6764642" cy="0"/>
            </a:xfrm>
            <a:prstGeom prst="line">
              <a:avLst/>
            </a:prstGeom>
            <a:noFill/>
            <a:ln w="9525" cap="flat" cmpd="sng" algn="ctr">
              <a:solidFill>
                <a:srgbClr val="80BCEB"/>
              </a:solidFill>
              <a:prstDash val="sysDot"/>
              <a:headEnd type="none"/>
              <a:tailEnd type="none"/>
            </a:ln>
            <a:effectLst/>
          </p:spPr>
        </p:cxnSp>
        <p:cxnSp>
          <p:nvCxnSpPr>
            <p:cNvPr id="235" name="Straight Connector 234">
              <a:extLst>
                <a:ext uri="{FF2B5EF4-FFF2-40B4-BE49-F238E27FC236}">
                  <a16:creationId xmlns:a16="http://schemas.microsoft.com/office/drawing/2014/main" id="{F5387198-76F6-42A2-8A44-15ADD35591A8}"/>
                </a:ext>
              </a:extLst>
            </p:cNvPr>
            <p:cNvCxnSpPr/>
            <p:nvPr/>
          </p:nvCxnSpPr>
          <p:spPr>
            <a:xfrm flipH="1">
              <a:off x="5669440" y="4432019"/>
              <a:ext cx="6764642" cy="0"/>
            </a:xfrm>
            <a:prstGeom prst="line">
              <a:avLst/>
            </a:prstGeom>
            <a:noFill/>
            <a:ln w="9525" cap="flat" cmpd="sng" algn="ctr">
              <a:solidFill>
                <a:srgbClr val="80BCEB"/>
              </a:solidFill>
              <a:prstDash val="sysDot"/>
              <a:headEnd type="none"/>
              <a:tailEnd type="none"/>
            </a:ln>
            <a:effectLst/>
          </p:spPr>
        </p:cxnSp>
        <p:cxnSp>
          <p:nvCxnSpPr>
            <p:cNvPr id="236" name="Straight Connector 235">
              <a:extLst>
                <a:ext uri="{FF2B5EF4-FFF2-40B4-BE49-F238E27FC236}">
                  <a16:creationId xmlns:a16="http://schemas.microsoft.com/office/drawing/2014/main" id="{2CE1F685-D6DC-4245-981F-76C7C4135596}"/>
                </a:ext>
              </a:extLst>
            </p:cNvPr>
            <p:cNvCxnSpPr/>
            <p:nvPr/>
          </p:nvCxnSpPr>
          <p:spPr>
            <a:xfrm flipH="1">
              <a:off x="5669440" y="4898539"/>
              <a:ext cx="6764642" cy="0"/>
            </a:xfrm>
            <a:prstGeom prst="line">
              <a:avLst/>
            </a:prstGeom>
            <a:noFill/>
            <a:ln w="9525" cap="flat" cmpd="sng" algn="ctr">
              <a:solidFill>
                <a:srgbClr val="80BCEB"/>
              </a:solidFill>
              <a:prstDash val="sysDot"/>
              <a:headEnd type="none"/>
              <a:tailEnd type="none"/>
            </a:ln>
            <a:effectLst/>
          </p:spPr>
        </p:cxnSp>
        <p:cxnSp>
          <p:nvCxnSpPr>
            <p:cNvPr id="237" name="Straight Connector 236">
              <a:extLst>
                <a:ext uri="{FF2B5EF4-FFF2-40B4-BE49-F238E27FC236}">
                  <a16:creationId xmlns:a16="http://schemas.microsoft.com/office/drawing/2014/main" id="{61CC4520-9B65-4D2C-823D-5651BE82B52D}"/>
                </a:ext>
              </a:extLst>
            </p:cNvPr>
            <p:cNvCxnSpPr/>
            <p:nvPr/>
          </p:nvCxnSpPr>
          <p:spPr>
            <a:xfrm flipH="1">
              <a:off x="5669440" y="3965491"/>
              <a:ext cx="6764642" cy="0"/>
            </a:xfrm>
            <a:prstGeom prst="line">
              <a:avLst/>
            </a:prstGeom>
            <a:noFill/>
            <a:ln w="9525" cap="flat" cmpd="sng" algn="ctr">
              <a:solidFill>
                <a:srgbClr val="80BCEB"/>
              </a:solidFill>
              <a:prstDash val="sysDot"/>
              <a:headEnd type="none"/>
              <a:tailEnd type="none"/>
            </a:ln>
            <a:effectLst/>
          </p:spPr>
        </p:cxnSp>
        <p:cxnSp>
          <p:nvCxnSpPr>
            <p:cNvPr id="238" name="Straight Connector 237">
              <a:extLst>
                <a:ext uri="{FF2B5EF4-FFF2-40B4-BE49-F238E27FC236}">
                  <a16:creationId xmlns:a16="http://schemas.microsoft.com/office/drawing/2014/main" id="{7C231859-C979-4573-9E51-3E39F76CB905}"/>
                </a:ext>
              </a:extLst>
            </p:cNvPr>
            <p:cNvCxnSpPr/>
            <p:nvPr/>
          </p:nvCxnSpPr>
          <p:spPr>
            <a:xfrm flipH="1">
              <a:off x="5669440" y="3732227"/>
              <a:ext cx="6764642" cy="0"/>
            </a:xfrm>
            <a:prstGeom prst="line">
              <a:avLst/>
            </a:prstGeom>
            <a:noFill/>
            <a:ln w="9525" cap="flat" cmpd="sng" algn="ctr">
              <a:solidFill>
                <a:srgbClr val="80BCEB"/>
              </a:solidFill>
              <a:prstDash val="sysDot"/>
              <a:headEnd type="none"/>
              <a:tailEnd type="none"/>
            </a:ln>
            <a:effectLst/>
          </p:spPr>
        </p:cxnSp>
        <p:cxnSp>
          <p:nvCxnSpPr>
            <p:cNvPr id="239" name="Straight Connector 238">
              <a:extLst>
                <a:ext uri="{FF2B5EF4-FFF2-40B4-BE49-F238E27FC236}">
                  <a16:creationId xmlns:a16="http://schemas.microsoft.com/office/drawing/2014/main" id="{20426A5B-691F-4D84-ADD1-D07DCBF00FDA}"/>
                </a:ext>
              </a:extLst>
            </p:cNvPr>
            <p:cNvCxnSpPr/>
            <p:nvPr/>
          </p:nvCxnSpPr>
          <p:spPr>
            <a:xfrm flipH="1">
              <a:off x="5669440" y="4198755"/>
              <a:ext cx="6764642" cy="0"/>
            </a:xfrm>
            <a:prstGeom prst="line">
              <a:avLst/>
            </a:prstGeom>
            <a:noFill/>
            <a:ln w="9525" cap="flat" cmpd="sng" algn="ctr">
              <a:solidFill>
                <a:srgbClr val="80BCEB"/>
              </a:solidFill>
              <a:prstDash val="sysDot"/>
              <a:headEnd type="none"/>
              <a:tailEnd type="none"/>
            </a:ln>
            <a:effectLst/>
          </p:spPr>
        </p:cxnSp>
        <p:cxnSp>
          <p:nvCxnSpPr>
            <p:cNvPr id="240" name="Straight Connector 239">
              <a:extLst>
                <a:ext uri="{FF2B5EF4-FFF2-40B4-BE49-F238E27FC236}">
                  <a16:creationId xmlns:a16="http://schemas.microsoft.com/office/drawing/2014/main" id="{4C81B6B6-7E3C-49DB-B1E2-581EA7D37D23}"/>
                </a:ext>
              </a:extLst>
            </p:cNvPr>
            <p:cNvCxnSpPr/>
            <p:nvPr/>
          </p:nvCxnSpPr>
          <p:spPr>
            <a:xfrm flipH="1">
              <a:off x="5669440" y="3265698"/>
              <a:ext cx="6764642" cy="0"/>
            </a:xfrm>
            <a:prstGeom prst="line">
              <a:avLst/>
            </a:prstGeom>
            <a:noFill/>
            <a:ln w="9525" cap="flat" cmpd="sng" algn="ctr">
              <a:solidFill>
                <a:srgbClr val="80BCEB"/>
              </a:solidFill>
              <a:prstDash val="sysDot"/>
              <a:headEnd type="none"/>
              <a:tailEnd type="none"/>
            </a:ln>
            <a:effectLst/>
          </p:spPr>
        </p:cxnSp>
        <p:cxnSp>
          <p:nvCxnSpPr>
            <p:cNvPr id="241" name="Straight Connector 240">
              <a:extLst>
                <a:ext uri="{FF2B5EF4-FFF2-40B4-BE49-F238E27FC236}">
                  <a16:creationId xmlns:a16="http://schemas.microsoft.com/office/drawing/2014/main" id="{C71112FF-9F6E-4A98-B196-E802CB9F0F06}"/>
                </a:ext>
              </a:extLst>
            </p:cNvPr>
            <p:cNvCxnSpPr/>
            <p:nvPr/>
          </p:nvCxnSpPr>
          <p:spPr>
            <a:xfrm flipH="1">
              <a:off x="5669440" y="3032434"/>
              <a:ext cx="6764642" cy="0"/>
            </a:xfrm>
            <a:prstGeom prst="line">
              <a:avLst/>
            </a:prstGeom>
            <a:noFill/>
            <a:ln w="9525" cap="flat" cmpd="sng" algn="ctr">
              <a:solidFill>
                <a:srgbClr val="80BCEB"/>
              </a:solidFill>
              <a:prstDash val="sysDot"/>
              <a:headEnd type="none"/>
              <a:tailEnd type="none"/>
            </a:ln>
            <a:effectLst/>
          </p:spPr>
        </p:cxnSp>
        <p:cxnSp>
          <p:nvCxnSpPr>
            <p:cNvPr id="242" name="Straight Connector 241">
              <a:extLst>
                <a:ext uri="{FF2B5EF4-FFF2-40B4-BE49-F238E27FC236}">
                  <a16:creationId xmlns:a16="http://schemas.microsoft.com/office/drawing/2014/main" id="{7C79CF7F-7B43-45C9-AFEC-9236E4C8B3F2}"/>
                </a:ext>
              </a:extLst>
            </p:cNvPr>
            <p:cNvCxnSpPr/>
            <p:nvPr/>
          </p:nvCxnSpPr>
          <p:spPr>
            <a:xfrm flipH="1">
              <a:off x="5669440" y="3498963"/>
              <a:ext cx="6764642" cy="0"/>
            </a:xfrm>
            <a:prstGeom prst="line">
              <a:avLst/>
            </a:prstGeom>
            <a:noFill/>
            <a:ln w="9525" cap="flat" cmpd="sng" algn="ctr">
              <a:solidFill>
                <a:srgbClr val="80BCEB"/>
              </a:solidFill>
              <a:prstDash val="sysDot"/>
              <a:headEnd type="none"/>
              <a:tailEnd type="none"/>
            </a:ln>
            <a:effectLst/>
          </p:spPr>
        </p:cxnSp>
        <p:cxnSp>
          <p:nvCxnSpPr>
            <p:cNvPr id="243" name="Straight Connector 242">
              <a:extLst>
                <a:ext uri="{FF2B5EF4-FFF2-40B4-BE49-F238E27FC236}">
                  <a16:creationId xmlns:a16="http://schemas.microsoft.com/office/drawing/2014/main" id="{FEFDD273-3401-4E3D-9E2E-178839ECFA7D}"/>
                </a:ext>
              </a:extLst>
            </p:cNvPr>
            <p:cNvCxnSpPr/>
            <p:nvPr/>
          </p:nvCxnSpPr>
          <p:spPr>
            <a:xfrm flipH="1">
              <a:off x="5669440" y="2565906"/>
              <a:ext cx="6764642" cy="0"/>
            </a:xfrm>
            <a:prstGeom prst="line">
              <a:avLst/>
            </a:prstGeom>
            <a:noFill/>
            <a:ln w="9525" cap="flat" cmpd="sng" algn="ctr">
              <a:solidFill>
                <a:srgbClr val="80BCEB"/>
              </a:solidFill>
              <a:prstDash val="sysDot"/>
              <a:headEnd type="none"/>
              <a:tailEnd type="none"/>
            </a:ln>
            <a:effectLst/>
          </p:spPr>
        </p:cxnSp>
        <p:cxnSp>
          <p:nvCxnSpPr>
            <p:cNvPr id="244" name="Straight Connector 243">
              <a:extLst>
                <a:ext uri="{FF2B5EF4-FFF2-40B4-BE49-F238E27FC236}">
                  <a16:creationId xmlns:a16="http://schemas.microsoft.com/office/drawing/2014/main" id="{152DB73A-8689-4C09-8EC7-65D6D5E4704F}"/>
                </a:ext>
              </a:extLst>
            </p:cNvPr>
            <p:cNvCxnSpPr/>
            <p:nvPr/>
          </p:nvCxnSpPr>
          <p:spPr>
            <a:xfrm flipH="1">
              <a:off x="5669440" y="2332642"/>
              <a:ext cx="6764642" cy="0"/>
            </a:xfrm>
            <a:prstGeom prst="line">
              <a:avLst/>
            </a:prstGeom>
            <a:noFill/>
            <a:ln w="9525" cap="flat" cmpd="sng" algn="ctr">
              <a:solidFill>
                <a:srgbClr val="80BCEB"/>
              </a:solidFill>
              <a:prstDash val="sysDot"/>
              <a:headEnd type="none"/>
              <a:tailEnd type="none"/>
            </a:ln>
            <a:effectLst/>
          </p:spPr>
        </p:cxnSp>
        <p:cxnSp>
          <p:nvCxnSpPr>
            <p:cNvPr id="245" name="Straight Connector 244">
              <a:extLst>
                <a:ext uri="{FF2B5EF4-FFF2-40B4-BE49-F238E27FC236}">
                  <a16:creationId xmlns:a16="http://schemas.microsoft.com/office/drawing/2014/main" id="{695E8082-82D7-49C9-AEE5-C1DE6BAE3AE6}"/>
                </a:ext>
              </a:extLst>
            </p:cNvPr>
            <p:cNvCxnSpPr/>
            <p:nvPr/>
          </p:nvCxnSpPr>
          <p:spPr>
            <a:xfrm flipH="1">
              <a:off x="5669440" y="2799170"/>
              <a:ext cx="6764642" cy="0"/>
            </a:xfrm>
            <a:prstGeom prst="line">
              <a:avLst/>
            </a:prstGeom>
            <a:noFill/>
            <a:ln w="9525" cap="flat" cmpd="sng" algn="ctr">
              <a:solidFill>
                <a:srgbClr val="80BCEB"/>
              </a:solidFill>
              <a:prstDash val="sysDot"/>
              <a:headEnd type="none"/>
              <a:tailEnd type="none"/>
            </a:ln>
            <a:effectLst/>
          </p:spPr>
        </p:cxnSp>
        <p:cxnSp>
          <p:nvCxnSpPr>
            <p:cNvPr id="246" name="Straight Connector 245">
              <a:extLst>
                <a:ext uri="{FF2B5EF4-FFF2-40B4-BE49-F238E27FC236}">
                  <a16:creationId xmlns:a16="http://schemas.microsoft.com/office/drawing/2014/main" id="{19F6C3DB-0A62-4BB5-9367-7888C4E19028}"/>
                </a:ext>
              </a:extLst>
            </p:cNvPr>
            <p:cNvCxnSpPr/>
            <p:nvPr/>
          </p:nvCxnSpPr>
          <p:spPr>
            <a:xfrm flipH="1">
              <a:off x="5669440" y="1166321"/>
              <a:ext cx="6764642" cy="0"/>
            </a:xfrm>
            <a:prstGeom prst="line">
              <a:avLst/>
            </a:prstGeom>
            <a:noFill/>
            <a:ln w="9525" cap="flat" cmpd="sng" algn="ctr">
              <a:solidFill>
                <a:srgbClr val="80BCEB"/>
              </a:solidFill>
              <a:prstDash val="sysDot"/>
              <a:headEnd type="none"/>
              <a:tailEnd type="none"/>
            </a:ln>
            <a:effectLst/>
          </p:spPr>
        </p:cxnSp>
        <p:cxnSp>
          <p:nvCxnSpPr>
            <p:cNvPr id="247" name="Straight Connector 246">
              <a:extLst>
                <a:ext uri="{FF2B5EF4-FFF2-40B4-BE49-F238E27FC236}">
                  <a16:creationId xmlns:a16="http://schemas.microsoft.com/office/drawing/2014/main" id="{E9E5666E-FB63-43ED-A54B-FD7FD8A72E2D}"/>
                </a:ext>
              </a:extLst>
            </p:cNvPr>
            <p:cNvCxnSpPr/>
            <p:nvPr/>
          </p:nvCxnSpPr>
          <p:spPr>
            <a:xfrm flipH="1">
              <a:off x="5669440" y="933057"/>
              <a:ext cx="6764642" cy="0"/>
            </a:xfrm>
            <a:prstGeom prst="line">
              <a:avLst/>
            </a:prstGeom>
            <a:noFill/>
            <a:ln w="9525" cap="flat" cmpd="sng" algn="ctr">
              <a:solidFill>
                <a:srgbClr val="80BCEB"/>
              </a:solidFill>
              <a:prstDash val="sysDot"/>
              <a:headEnd type="none"/>
              <a:tailEnd type="none"/>
            </a:ln>
            <a:effectLst/>
          </p:spPr>
        </p:cxnSp>
        <p:cxnSp>
          <p:nvCxnSpPr>
            <p:cNvPr id="248" name="Straight Connector 247">
              <a:extLst>
                <a:ext uri="{FF2B5EF4-FFF2-40B4-BE49-F238E27FC236}">
                  <a16:creationId xmlns:a16="http://schemas.microsoft.com/office/drawing/2014/main" id="{EB4DA7B9-DBBD-4330-8AAD-181D2CAF2671}"/>
                </a:ext>
              </a:extLst>
            </p:cNvPr>
            <p:cNvCxnSpPr/>
            <p:nvPr/>
          </p:nvCxnSpPr>
          <p:spPr>
            <a:xfrm flipH="1">
              <a:off x="5669440" y="1399586"/>
              <a:ext cx="6764642" cy="0"/>
            </a:xfrm>
            <a:prstGeom prst="line">
              <a:avLst/>
            </a:prstGeom>
            <a:noFill/>
            <a:ln w="9525" cap="flat" cmpd="sng" algn="ctr">
              <a:solidFill>
                <a:srgbClr val="80BCEB"/>
              </a:solidFill>
              <a:prstDash val="sysDot"/>
              <a:headEnd type="none"/>
              <a:tailEnd type="none"/>
            </a:ln>
            <a:effectLst/>
          </p:spPr>
        </p:cxnSp>
        <p:cxnSp>
          <p:nvCxnSpPr>
            <p:cNvPr id="249" name="Straight Connector 248">
              <a:extLst>
                <a:ext uri="{FF2B5EF4-FFF2-40B4-BE49-F238E27FC236}">
                  <a16:creationId xmlns:a16="http://schemas.microsoft.com/office/drawing/2014/main" id="{DDBF8370-4C6A-4BBF-9275-59A62FB5FA9E}"/>
                </a:ext>
              </a:extLst>
            </p:cNvPr>
            <p:cNvCxnSpPr/>
            <p:nvPr/>
          </p:nvCxnSpPr>
          <p:spPr>
            <a:xfrm flipH="1">
              <a:off x="5669440" y="1866114"/>
              <a:ext cx="6764642" cy="0"/>
            </a:xfrm>
            <a:prstGeom prst="line">
              <a:avLst/>
            </a:prstGeom>
            <a:noFill/>
            <a:ln w="9525" cap="flat" cmpd="sng" algn="ctr">
              <a:solidFill>
                <a:srgbClr val="80BCEB"/>
              </a:solidFill>
              <a:prstDash val="sysDot"/>
              <a:headEnd type="none"/>
              <a:tailEnd type="none"/>
            </a:ln>
            <a:effectLst/>
          </p:spPr>
        </p:cxnSp>
        <p:cxnSp>
          <p:nvCxnSpPr>
            <p:cNvPr id="250" name="Straight Connector 249">
              <a:extLst>
                <a:ext uri="{FF2B5EF4-FFF2-40B4-BE49-F238E27FC236}">
                  <a16:creationId xmlns:a16="http://schemas.microsoft.com/office/drawing/2014/main" id="{1D973304-473F-4A64-9BD8-AF14E628AF19}"/>
                </a:ext>
              </a:extLst>
            </p:cNvPr>
            <p:cNvCxnSpPr/>
            <p:nvPr/>
          </p:nvCxnSpPr>
          <p:spPr>
            <a:xfrm flipH="1">
              <a:off x="5669440" y="1632850"/>
              <a:ext cx="6764642" cy="0"/>
            </a:xfrm>
            <a:prstGeom prst="line">
              <a:avLst/>
            </a:prstGeom>
            <a:noFill/>
            <a:ln w="9525" cap="flat" cmpd="sng" algn="ctr">
              <a:solidFill>
                <a:srgbClr val="80BCEB"/>
              </a:solidFill>
              <a:prstDash val="sysDot"/>
              <a:headEnd type="none"/>
              <a:tailEnd type="none"/>
            </a:ln>
            <a:effectLst/>
          </p:spPr>
        </p:cxnSp>
        <p:cxnSp>
          <p:nvCxnSpPr>
            <p:cNvPr id="251" name="Straight Connector 250">
              <a:extLst>
                <a:ext uri="{FF2B5EF4-FFF2-40B4-BE49-F238E27FC236}">
                  <a16:creationId xmlns:a16="http://schemas.microsoft.com/office/drawing/2014/main" id="{F5F4FDEB-CB37-4D18-BC6C-16913113BB0E}"/>
                </a:ext>
              </a:extLst>
            </p:cNvPr>
            <p:cNvCxnSpPr/>
            <p:nvPr/>
          </p:nvCxnSpPr>
          <p:spPr>
            <a:xfrm flipH="1">
              <a:off x="5669440" y="2099378"/>
              <a:ext cx="6764642" cy="0"/>
            </a:xfrm>
            <a:prstGeom prst="line">
              <a:avLst/>
            </a:prstGeom>
            <a:noFill/>
            <a:ln w="9525" cap="flat" cmpd="sng" algn="ctr">
              <a:solidFill>
                <a:srgbClr val="80BCEB"/>
              </a:solidFill>
              <a:prstDash val="sysDot"/>
              <a:headEnd type="none"/>
              <a:tailEnd type="none"/>
            </a:ln>
            <a:effectLst/>
          </p:spPr>
        </p:cxnSp>
        <p:cxnSp>
          <p:nvCxnSpPr>
            <p:cNvPr id="252" name="Straight Connector 251">
              <a:extLst>
                <a:ext uri="{FF2B5EF4-FFF2-40B4-BE49-F238E27FC236}">
                  <a16:creationId xmlns:a16="http://schemas.microsoft.com/office/drawing/2014/main" id="{B24CDBFD-F9FA-46D7-9112-78B51FC93079}"/>
                </a:ext>
              </a:extLst>
            </p:cNvPr>
            <p:cNvCxnSpPr/>
            <p:nvPr/>
          </p:nvCxnSpPr>
          <p:spPr>
            <a:xfrm flipH="1">
              <a:off x="5669440" y="466529"/>
              <a:ext cx="6764642" cy="0"/>
            </a:xfrm>
            <a:prstGeom prst="line">
              <a:avLst/>
            </a:prstGeom>
            <a:noFill/>
            <a:ln w="9525" cap="flat" cmpd="sng" algn="ctr">
              <a:solidFill>
                <a:srgbClr val="80BCEB"/>
              </a:solidFill>
              <a:prstDash val="sysDot"/>
              <a:headEnd type="none"/>
              <a:tailEnd type="none"/>
            </a:ln>
            <a:effectLst/>
          </p:spPr>
        </p:cxnSp>
        <p:cxnSp>
          <p:nvCxnSpPr>
            <p:cNvPr id="253" name="Straight Connector 252">
              <a:extLst>
                <a:ext uri="{FF2B5EF4-FFF2-40B4-BE49-F238E27FC236}">
                  <a16:creationId xmlns:a16="http://schemas.microsoft.com/office/drawing/2014/main" id="{B94BED2D-2541-4EE8-A435-7C692E7AEFEC}"/>
                </a:ext>
              </a:extLst>
            </p:cNvPr>
            <p:cNvCxnSpPr/>
            <p:nvPr/>
          </p:nvCxnSpPr>
          <p:spPr>
            <a:xfrm flipH="1">
              <a:off x="5669440" y="233265"/>
              <a:ext cx="6764642" cy="0"/>
            </a:xfrm>
            <a:prstGeom prst="line">
              <a:avLst/>
            </a:prstGeom>
            <a:noFill/>
            <a:ln w="9525" cap="flat" cmpd="sng" algn="ctr">
              <a:solidFill>
                <a:srgbClr val="80BCEB"/>
              </a:solidFill>
              <a:prstDash val="sysDot"/>
              <a:headEnd type="none"/>
              <a:tailEnd type="none"/>
            </a:ln>
            <a:effectLst/>
          </p:spPr>
        </p:cxnSp>
        <p:cxnSp>
          <p:nvCxnSpPr>
            <p:cNvPr id="254" name="Straight Connector 253">
              <a:extLst>
                <a:ext uri="{FF2B5EF4-FFF2-40B4-BE49-F238E27FC236}">
                  <a16:creationId xmlns:a16="http://schemas.microsoft.com/office/drawing/2014/main" id="{5F0C7369-88F8-4090-B81E-AD50438EBB30}"/>
                </a:ext>
              </a:extLst>
            </p:cNvPr>
            <p:cNvCxnSpPr/>
            <p:nvPr/>
          </p:nvCxnSpPr>
          <p:spPr>
            <a:xfrm flipH="1">
              <a:off x="5669440" y="699793"/>
              <a:ext cx="6764642" cy="0"/>
            </a:xfrm>
            <a:prstGeom prst="line">
              <a:avLst/>
            </a:prstGeom>
            <a:noFill/>
            <a:ln w="9525" cap="flat" cmpd="sng" algn="ctr">
              <a:solidFill>
                <a:srgbClr val="80BCEB"/>
              </a:solidFill>
              <a:prstDash val="sysDot"/>
              <a:headEnd type="none"/>
              <a:tailEnd type="none"/>
            </a:ln>
            <a:effectLst/>
          </p:spPr>
        </p:cxnSp>
        <p:cxnSp>
          <p:nvCxnSpPr>
            <p:cNvPr id="255" name="Straight Connector 254">
              <a:extLst>
                <a:ext uri="{FF2B5EF4-FFF2-40B4-BE49-F238E27FC236}">
                  <a16:creationId xmlns:a16="http://schemas.microsoft.com/office/drawing/2014/main" id="{257A9F3A-5421-477B-8D9B-6D476150B5DD}"/>
                </a:ext>
              </a:extLst>
            </p:cNvPr>
            <p:cNvCxnSpPr/>
            <p:nvPr/>
          </p:nvCxnSpPr>
          <p:spPr>
            <a:xfrm flipH="1">
              <a:off x="5669442" y="6064859"/>
              <a:ext cx="6764642" cy="0"/>
            </a:xfrm>
            <a:prstGeom prst="line">
              <a:avLst/>
            </a:prstGeom>
            <a:noFill/>
            <a:ln w="9525" cap="flat" cmpd="sng" algn="ctr">
              <a:solidFill>
                <a:srgbClr val="80BCEB"/>
              </a:solidFill>
              <a:prstDash val="sysDot"/>
              <a:headEnd type="none"/>
              <a:tailEnd type="none"/>
            </a:ln>
            <a:effectLst/>
          </p:spPr>
        </p:cxnSp>
        <p:cxnSp>
          <p:nvCxnSpPr>
            <p:cNvPr id="256" name="Straight Connector 255">
              <a:extLst>
                <a:ext uri="{FF2B5EF4-FFF2-40B4-BE49-F238E27FC236}">
                  <a16:creationId xmlns:a16="http://schemas.microsoft.com/office/drawing/2014/main" id="{F59FEDD5-81C7-4B9C-9CC4-3123C88E825D}"/>
                </a:ext>
              </a:extLst>
            </p:cNvPr>
            <p:cNvCxnSpPr/>
            <p:nvPr/>
          </p:nvCxnSpPr>
          <p:spPr>
            <a:xfrm flipH="1">
              <a:off x="5669442" y="5831595"/>
              <a:ext cx="6764642" cy="0"/>
            </a:xfrm>
            <a:prstGeom prst="line">
              <a:avLst/>
            </a:prstGeom>
            <a:noFill/>
            <a:ln w="9525" cap="flat" cmpd="sng" algn="ctr">
              <a:solidFill>
                <a:srgbClr val="80BCEB"/>
              </a:solidFill>
              <a:prstDash val="sysDot"/>
              <a:headEnd type="none"/>
              <a:tailEnd type="none"/>
            </a:ln>
            <a:effectLst/>
          </p:spPr>
        </p:cxnSp>
        <p:cxnSp>
          <p:nvCxnSpPr>
            <p:cNvPr id="257" name="Straight Connector 256">
              <a:extLst>
                <a:ext uri="{FF2B5EF4-FFF2-40B4-BE49-F238E27FC236}">
                  <a16:creationId xmlns:a16="http://schemas.microsoft.com/office/drawing/2014/main" id="{26AB6F54-82E4-4ED2-BC89-6EDBEE1C6F9C}"/>
                </a:ext>
              </a:extLst>
            </p:cNvPr>
            <p:cNvCxnSpPr/>
            <p:nvPr/>
          </p:nvCxnSpPr>
          <p:spPr>
            <a:xfrm flipH="1">
              <a:off x="5669442" y="6298124"/>
              <a:ext cx="6764642" cy="0"/>
            </a:xfrm>
            <a:prstGeom prst="line">
              <a:avLst/>
            </a:prstGeom>
            <a:noFill/>
            <a:ln w="9525" cap="flat" cmpd="sng" algn="ctr">
              <a:solidFill>
                <a:srgbClr val="80BCEB"/>
              </a:solidFill>
              <a:prstDash val="sysDot"/>
              <a:headEnd type="none"/>
              <a:tailEnd type="none"/>
            </a:ln>
            <a:effectLst/>
          </p:spPr>
        </p:cxnSp>
        <p:cxnSp>
          <p:nvCxnSpPr>
            <p:cNvPr id="258" name="Straight Connector 257">
              <a:extLst>
                <a:ext uri="{FF2B5EF4-FFF2-40B4-BE49-F238E27FC236}">
                  <a16:creationId xmlns:a16="http://schemas.microsoft.com/office/drawing/2014/main" id="{AF3868FE-953A-460B-86D3-FB776C7928FA}"/>
                </a:ext>
              </a:extLst>
            </p:cNvPr>
            <p:cNvCxnSpPr/>
            <p:nvPr/>
          </p:nvCxnSpPr>
          <p:spPr>
            <a:xfrm flipH="1">
              <a:off x="5669442" y="6764652"/>
              <a:ext cx="6764642" cy="0"/>
            </a:xfrm>
            <a:prstGeom prst="line">
              <a:avLst/>
            </a:prstGeom>
            <a:noFill/>
            <a:ln w="9525" cap="flat" cmpd="sng" algn="ctr">
              <a:solidFill>
                <a:srgbClr val="80BCEB"/>
              </a:solidFill>
              <a:prstDash val="sysDot"/>
              <a:headEnd type="none"/>
              <a:tailEnd type="none"/>
            </a:ln>
            <a:effectLst/>
          </p:spPr>
        </p:cxnSp>
        <p:cxnSp>
          <p:nvCxnSpPr>
            <p:cNvPr id="259" name="Straight Connector 258">
              <a:extLst>
                <a:ext uri="{FF2B5EF4-FFF2-40B4-BE49-F238E27FC236}">
                  <a16:creationId xmlns:a16="http://schemas.microsoft.com/office/drawing/2014/main" id="{A485E06A-327A-46CC-BBF1-DB69A91A4B62}"/>
                </a:ext>
              </a:extLst>
            </p:cNvPr>
            <p:cNvCxnSpPr/>
            <p:nvPr/>
          </p:nvCxnSpPr>
          <p:spPr>
            <a:xfrm flipH="1">
              <a:off x="5669442" y="6531388"/>
              <a:ext cx="6764642" cy="0"/>
            </a:xfrm>
            <a:prstGeom prst="line">
              <a:avLst/>
            </a:prstGeom>
            <a:noFill/>
            <a:ln w="9525" cap="flat" cmpd="sng" algn="ctr">
              <a:solidFill>
                <a:srgbClr val="80BCEB"/>
              </a:solidFill>
              <a:prstDash val="sysDot"/>
              <a:headEnd type="none"/>
              <a:tailEnd type="none"/>
            </a:ln>
            <a:effectLst/>
          </p:spPr>
        </p:cxnSp>
        <p:cxnSp>
          <p:nvCxnSpPr>
            <p:cNvPr id="260" name="Straight Connector 259">
              <a:extLst>
                <a:ext uri="{FF2B5EF4-FFF2-40B4-BE49-F238E27FC236}">
                  <a16:creationId xmlns:a16="http://schemas.microsoft.com/office/drawing/2014/main" id="{1228D61A-BABD-4072-9D37-78263F26A131}"/>
                </a:ext>
              </a:extLst>
            </p:cNvPr>
            <p:cNvCxnSpPr/>
            <p:nvPr/>
          </p:nvCxnSpPr>
          <p:spPr>
            <a:xfrm flipH="1">
              <a:off x="5669442" y="5365067"/>
              <a:ext cx="6764642" cy="0"/>
            </a:xfrm>
            <a:prstGeom prst="line">
              <a:avLst/>
            </a:prstGeom>
            <a:noFill/>
            <a:ln w="9525" cap="flat" cmpd="sng" algn="ctr">
              <a:solidFill>
                <a:srgbClr val="80BCEB"/>
              </a:solidFill>
              <a:prstDash val="sysDot"/>
              <a:headEnd type="none"/>
              <a:tailEnd type="none"/>
            </a:ln>
            <a:effectLst/>
          </p:spPr>
        </p:cxnSp>
        <p:cxnSp>
          <p:nvCxnSpPr>
            <p:cNvPr id="261" name="Straight Connector 260">
              <a:extLst>
                <a:ext uri="{FF2B5EF4-FFF2-40B4-BE49-F238E27FC236}">
                  <a16:creationId xmlns:a16="http://schemas.microsoft.com/office/drawing/2014/main" id="{E8C32E8B-5AAC-450F-B839-5EDC7BE63D6B}"/>
                </a:ext>
              </a:extLst>
            </p:cNvPr>
            <p:cNvCxnSpPr/>
            <p:nvPr/>
          </p:nvCxnSpPr>
          <p:spPr>
            <a:xfrm flipH="1">
              <a:off x="5669442" y="5131803"/>
              <a:ext cx="6764642" cy="0"/>
            </a:xfrm>
            <a:prstGeom prst="line">
              <a:avLst/>
            </a:prstGeom>
            <a:noFill/>
            <a:ln w="9525" cap="flat" cmpd="sng" algn="ctr">
              <a:solidFill>
                <a:srgbClr val="80BCEB"/>
              </a:solidFill>
              <a:prstDash val="sysDot"/>
              <a:headEnd type="none"/>
              <a:tailEnd type="none"/>
            </a:ln>
            <a:effectLst/>
          </p:spPr>
        </p:cxnSp>
        <p:cxnSp>
          <p:nvCxnSpPr>
            <p:cNvPr id="262" name="Straight Connector 261">
              <a:extLst>
                <a:ext uri="{FF2B5EF4-FFF2-40B4-BE49-F238E27FC236}">
                  <a16:creationId xmlns:a16="http://schemas.microsoft.com/office/drawing/2014/main" id="{3C243ADD-C849-441B-AFCA-5AF06EDAE93C}"/>
                </a:ext>
              </a:extLst>
            </p:cNvPr>
            <p:cNvCxnSpPr/>
            <p:nvPr/>
          </p:nvCxnSpPr>
          <p:spPr>
            <a:xfrm flipH="1">
              <a:off x="5669442" y="5598331"/>
              <a:ext cx="6764642" cy="0"/>
            </a:xfrm>
            <a:prstGeom prst="line">
              <a:avLst/>
            </a:prstGeom>
            <a:noFill/>
            <a:ln w="9525" cap="flat" cmpd="sng" algn="ctr">
              <a:solidFill>
                <a:srgbClr val="80BCEB"/>
              </a:solidFill>
              <a:prstDash val="sysDot"/>
              <a:headEnd type="none"/>
              <a:tailEnd type="none"/>
            </a:ln>
            <a:effectLst/>
          </p:spPr>
        </p:cxnSp>
        <p:cxnSp>
          <p:nvCxnSpPr>
            <p:cNvPr id="263" name="Straight Connector 262">
              <a:extLst>
                <a:ext uri="{FF2B5EF4-FFF2-40B4-BE49-F238E27FC236}">
                  <a16:creationId xmlns:a16="http://schemas.microsoft.com/office/drawing/2014/main" id="{92483CF1-0CD6-4D9D-AEFE-16F3675D4D4D}"/>
                </a:ext>
              </a:extLst>
            </p:cNvPr>
            <p:cNvCxnSpPr/>
            <p:nvPr/>
          </p:nvCxnSpPr>
          <p:spPr>
            <a:xfrm>
              <a:off x="7302288" y="0"/>
              <a:ext cx="0" cy="6994525"/>
            </a:xfrm>
            <a:prstGeom prst="line">
              <a:avLst/>
            </a:prstGeom>
            <a:noFill/>
            <a:ln w="9525" cap="flat" cmpd="sng" algn="ctr">
              <a:solidFill>
                <a:srgbClr val="80BCEB"/>
              </a:solidFill>
              <a:prstDash val="sysDot"/>
              <a:headEnd type="none"/>
              <a:tailEnd type="none"/>
            </a:ln>
            <a:effectLst/>
          </p:spPr>
        </p:cxnSp>
        <p:cxnSp>
          <p:nvCxnSpPr>
            <p:cNvPr id="264" name="Straight Connector 263">
              <a:extLst>
                <a:ext uri="{FF2B5EF4-FFF2-40B4-BE49-F238E27FC236}">
                  <a16:creationId xmlns:a16="http://schemas.microsoft.com/office/drawing/2014/main" id="{86B05B28-E1C7-4C69-9380-A77788D9250C}"/>
                </a:ext>
              </a:extLst>
            </p:cNvPr>
            <p:cNvCxnSpPr/>
            <p:nvPr/>
          </p:nvCxnSpPr>
          <p:spPr>
            <a:xfrm>
              <a:off x="7069024" y="0"/>
              <a:ext cx="0" cy="6994525"/>
            </a:xfrm>
            <a:prstGeom prst="line">
              <a:avLst/>
            </a:prstGeom>
            <a:noFill/>
            <a:ln w="9525" cap="flat" cmpd="sng" algn="ctr">
              <a:solidFill>
                <a:srgbClr val="80BCEB"/>
              </a:solidFill>
              <a:prstDash val="sysDot"/>
              <a:headEnd type="none"/>
              <a:tailEnd type="none"/>
            </a:ln>
            <a:effectLst/>
          </p:spPr>
        </p:cxnSp>
        <p:cxnSp>
          <p:nvCxnSpPr>
            <p:cNvPr id="265" name="Straight Connector 264">
              <a:extLst>
                <a:ext uri="{FF2B5EF4-FFF2-40B4-BE49-F238E27FC236}">
                  <a16:creationId xmlns:a16="http://schemas.microsoft.com/office/drawing/2014/main" id="{F115F1FF-6478-4B54-AED8-CF9CAC5F2121}"/>
                </a:ext>
              </a:extLst>
            </p:cNvPr>
            <p:cNvCxnSpPr/>
            <p:nvPr/>
          </p:nvCxnSpPr>
          <p:spPr>
            <a:xfrm>
              <a:off x="6602496" y="0"/>
              <a:ext cx="0" cy="6994525"/>
            </a:xfrm>
            <a:prstGeom prst="line">
              <a:avLst/>
            </a:prstGeom>
            <a:noFill/>
            <a:ln w="9525" cap="flat" cmpd="sng" algn="ctr">
              <a:solidFill>
                <a:srgbClr val="80BCEB"/>
              </a:solidFill>
              <a:prstDash val="sysDot"/>
              <a:headEnd type="none"/>
              <a:tailEnd type="none"/>
            </a:ln>
            <a:effectLst/>
          </p:spPr>
        </p:cxnSp>
        <p:cxnSp>
          <p:nvCxnSpPr>
            <p:cNvPr id="266" name="Straight Connector 265">
              <a:extLst>
                <a:ext uri="{FF2B5EF4-FFF2-40B4-BE49-F238E27FC236}">
                  <a16:creationId xmlns:a16="http://schemas.microsoft.com/office/drawing/2014/main" id="{D556F888-378B-474C-A6E4-248CF90EB59A}"/>
                </a:ext>
              </a:extLst>
            </p:cNvPr>
            <p:cNvCxnSpPr/>
            <p:nvPr/>
          </p:nvCxnSpPr>
          <p:spPr>
            <a:xfrm>
              <a:off x="6369232" y="0"/>
              <a:ext cx="0" cy="6994525"/>
            </a:xfrm>
            <a:prstGeom prst="line">
              <a:avLst/>
            </a:prstGeom>
            <a:noFill/>
            <a:ln w="9525" cap="flat" cmpd="sng" algn="ctr">
              <a:solidFill>
                <a:srgbClr val="80BCEB"/>
              </a:solidFill>
              <a:prstDash val="sysDot"/>
              <a:headEnd type="none"/>
              <a:tailEnd type="none"/>
            </a:ln>
            <a:effectLst/>
          </p:spPr>
        </p:cxnSp>
        <p:cxnSp>
          <p:nvCxnSpPr>
            <p:cNvPr id="267" name="Straight Connector 266">
              <a:extLst>
                <a:ext uri="{FF2B5EF4-FFF2-40B4-BE49-F238E27FC236}">
                  <a16:creationId xmlns:a16="http://schemas.microsoft.com/office/drawing/2014/main" id="{B7AD5C66-904C-49E9-A5BE-10AA37FFB35D}"/>
                </a:ext>
              </a:extLst>
            </p:cNvPr>
            <p:cNvCxnSpPr/>
            <p:nvPr/>
          </p:nvCxnSpPr>
          <p:spPr>
            <a:xfrm>
              <a:off x="6835760" y="0"/>
              <a:ext cx="0" cy="6994525"/>
            </a:xfrm>
            <a:prstGeom prst="line">
              <a:avLst/>
            </a:prstGeom>
            <a:noFill/>
            <a:ln w="9525" cap="flat" cmpd="sng" algn="ctr">
              <a:solidFill>
                <a:srgbClr val="80BCEB"/>
              </a:solidFill>
              <a:prstDash val="sysDot"/>
              <a:headEnd type="none"/>
              <a:tailEnd type="none"/>
            </a:ln>
            <a:effectLst/>
          </p:spPr>
        </p:cxnSp>
        <p:cxnSp>
          <p:nvCxnSpPr>
            <p:cNvPr id="268" name="Straight Connector 267">
              <a:extLst>
                <a:ext uri="{FF2B5EF4-FFF2-40B4-BE49-F238E27FC236}">
                  <a16:creationId xmlns:a16="http://schemas.microsoft.com/office/drawing/2014/main" id="{B8F6F0BE-16AA-460A-8074-08A3510E0572}"/>
                </a:ext>
              </a:extLst>
            </p:cNvPr>
            <p:cNvCxnSpPr/>
            <p:nvPr/>
          </p:nvCxnSpPr>
          <p:spPr>
            <a:xfrm>
              <a:off x="5902703" y="0"/>
              <a:ext cx="0" cy="6994525"/>
            </a:xfrm>
            <a:prstGeom prst="line">
              <a:avLst/>
            </a:prstGeom>
            <a:noFill/>
            <a:ln w="9525" cap="flat" cmpd="sng" algn="ctr">
              <a:solidFill>
                <a:srgbClr val="80BCEB"/>
              </a:solidFill>
              <a:prstDash val="sysDot"/>
              <a:headEnd type="none"/>
              <a:tailEnd type="none"/>
            </a:ln>
            <a:effectLst/>
          </p:spPr>
        </p:cxnSp>
        <p:cxnSp>
          <p:nvCxnSpPr>
            <p:cNvPr id="269" name="Straight Connector 268">
              <a:extLst>
                <a:ext uri="{FF2B5EF4-FFF2-40B4-BE49-F238E27FC236}">
                  <a16:creationId xmlns:a16="http://schemas.microsoft.com/office/drawing/2014/main" id="{486865A9-A359-426E-81EC-CAD4753B7E88}"/>
                </a:ext>
              </a:extLst>
            </p:cNvPr>
            <p:cNvCxnSpPr/>
            <p:nvPr/>
          </p:nvCxnSpPr>
          <p:spPr>
            <a:xfrm>
              <a:off x="6135968" y="0"/>
              <a:ext cx="0" cy="6994525"/>
            </a:xfrm>
            <a:prstGeom prst="line">
              <a:avLst/>
            </a:prstGeom>
            <a:noFill/>
            <a:ln w="9525" cap="flat" cmpd="sng" algn="ctr">
              <a:solidFill>
                <a:srgbClr val="80BCEB"/>
              </a:solidFill>
              <a:prstDash val="sysDot"/>
              <a:headEnd type="none"/>
              <a:tailEnd type="none"/>
            </a:ln>
            <a:effectLst/>
          </p:spPr>
        </p:cxnSp>
      </p:grpSp>
      <p:sp>
        <p:nvSpPr>
          <p:cNvPr id="270" name="Freeform 9">
            <a:extLst>
              <a:ext uri="{FF2B5EF4-FFF2-40B4-BE49-F238E27FC236}">
                <a16:creationId xmlns:a16="http://schemas.microsoft.com/office/drawing/2014/main" id="{F20E908C-A7C8-46B1-BCFA-7DFD2584C236}"/>
              </a:ext>
            </a:extLst>
          </p:cNvPr>
          <p:cNvSpPr>
            <a:spLocks/>
          </p:cNvSpPr>
          <p:nvPr userDrawn="1"/>
        </p:nvSpPr>
        <p:spPr bwMode="auto">
          <a:xfrm>
            <a:off x="7634015" y="1347163"/>
            <a:ext cx="3001693" cy="1835131"/>
          </a:xfrm>
          <a:custGeom>
            <a:avLst/>
            <a:gdLst>
              <a:gd name="T0" fmla="*/ 0 w 968"/>
              <a:gd name="T1" fmla="*/ 586 h 586"/>
              <a:gd name="T2" fmla="*/ 0 w 968"/>
              <a:gd name="T3" fmla="*/ 0 h 586"/>
              <a:gd name="T4" fmla="*/ 795 w 968"/>
              <a:gd name="T5" fmla="*/ 0 h 586"/>
              <a:gd name="T6" fmla="*/ 795 w 968"/>
              <a:gd name="T7" fmla="*/ 413 h 586"/>
              <a:gd name="T8" fmla="*/ 968 w 968"/>
              <a:gd name="T9" fmla="*/ 586 h 586"/>
              <a:gd name="T10" fmla="*/ 0 w 968"/>
              <a:gd name="T11" fmla="*/ 586 h 586"/>
              <a:gd name="connsiteX0" fmla="*/ 174 w 10174"/>
              <a:gd name="connsiteY0" fmla="*/ 10026 h 10026"/>
              <a:gd name="connsiteX1" fmla="*/ 0 w 10174"/>
              <a:gd name="connsiteY1" fmla="*/ 0 h 10026"/>
              <a:gd name="connsiteX2" fmla="*/ 8387 w 10174"/>
              <a:gd name="connsiteY2" fmla="*/ 26 h 10026"/>
              <a:gd name="connsiteX3" fmla="*/ 8387 w 10174"/>
              <a:gd name="connsiteY3" fmla="*/ 7074 h 10026"/>
              <a:gd name="connsiteX4" fmla="*/ 10174 w 10174"/>
              <a:gd name="connsiteY4" fmla="*/ 10026 h 10026"/>
              <a:gd name="connsiteX5" fmla="*/ 174 w 10174"/>
              <a:gd name="connsiteY5" fmla="*/ 10026 h 10026"/>
              <a:gd name="connsiteX0" fmla="*/ 0 w 10190"/>
              <a:gd name="connsiteY0" fmla="*/ 10039 h 10039"/>
              <a:gd name="connsiteX1" fmla="*/ 16 w 10190"/>
              <a:gd name="connsiteY1" fmla="*/ 0 h 10039"/>
              <a:gd name="connsiteX2" fmla="*/ 8403 w 10190"/>
              <a:gd name="connsiteY2" fmla="*/ 26 h 10039"/>
              <a:gd name="connsiteX3" fmla="*/ 8403 w 10190"/>
              <a:gd name="connsiteY3" fmla="*/ 7074 h 10039"/>
              <a:gd name="connsiteX4" fmla="*/ 10190 w 10190"/>
              <a:gd name="connsiteY4" fmla="*/ 10026 h 10039"/>
              <a:gd name="connsiteX5" fmla="*/ 0 w 10190"/>
              <a:gd name="connsiteY5" fmla="*/ 10039 h 10039"/>
              <a:gd name="connsiteX0" fmla="*/ 0 w 10182"/>
              <a:gd name="connsiteY0" fmla="*/ 10039 h 10039"/>
              <a:gd name="connsiteX1" fmla="*/ 8 w 10182"/>
              <a:gd name="connsiteY1" fmla="*/ 0 h 10039"/>
              <a:gd name="connsiteX2" fmla="*/ 8395 w 10182"/>
              <a:gd name="connsiteY2" fmla="*/ 26 h 10039"/>
              <a:gd name="connsiteX3" fmla="*/ 8395 w 10182"/>
              <a:gd name="connsiteY3" fmla="*/ 7074 h 10039"/>
              <a:gd name="connsiteX4" fmla="*/ 10182 w 10182"/>
              <a:gd name="connsiteY4" fmla="*/ 10026 h 10039"/>
              <a:gd name="connsiteX5" fmla="*/ 0 w 10182"/>
              <a:gd name="connsiteY5" fmla="*/ 10039 h 10039"/>
              <a:gd name="connsiteX0" fmla="*/ 9 w 10175"/>
              <a:gd name="connsiteY0" fmla="*/ 10026 h 10026"/>
              <a:gd name="connsiteX1" fmla="*/ 1 w 10175"/>
              <a:gd name="connsiteY1" fmla="*/ 0 h 10026"/>
              <a:gd name="connsiteX2" fmla="*/ 8388 w 10175"/>
              <a:gd name="connsiteY2" fmla="*/ 26 h 10026"/>
              <a:gd name="connsiteX3" fmla="*/ 8388 w 10175"/>
              <a:gd name="connsiteY3" fmla="*/ 7074 h 10026"/>
              <a:gd name="connsiteX4" fmla="*/ 10175 w 10175"/>
              <a:gd name="connsiteY4" fmla="*/ 10026 h 10026"/>
              <a:gd name="connsiteX5" fmla="*/ 9 w 10175"/>
              <a:gd name="connsiteY5" fmla="*/ 10026 h 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 h="10026">
                <a:moveTo>
                  <a:pt x="9" y="10026"/>
                </a:moveTo>
                <a:cubicBezTo>
                  <a:pt x="14" y="6680"/>
                  <a:pt x="-4" y="3346"/>
                  <a:pt x="1" y="0"/>
                </a:cubicBezTo>
                <a:lnTo>
                  <a:pt x="8388" y="26"/>
                </a:lnTo>
                <a:lnTo>
                  <a:pt x="8388" y="7074"/>
                </a:lnTo>
                <a:lnTo>
                  <a:pt x="10175" y="10026"/>
                </a:lnTo>
                <a:lnTo>
                  <a:pt x="9" y="10026"/>
                </a:lnTo>
                <a:close/>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896386"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505050"/>
              </a:solidFill>
              <a:effectLst/>
              <a:uLnTx/>
              <a:uFillTx/>
            </a:endParaRPr>
          </a:p>
        </p:txBody>
      </p:sp>
      <p:grpSp>
        <p:nvGrpSpPr>
          <p:cNvPr id="271" name="Group 270">
            <a:extLst>
              <a:ext uri="{FF2B5EF4-FFF2-40B4-BE49-F238E27FC236}">
                <a16:creationId xmlns:a16="http://schemas.microsoft.com/office/drawing/2014/main" id="{38ECB051-C16B-41AE-98F0-6945CC7F47CE}"/>
              </a:ext>
            </a:extLst>
          </p:cNvPr>
          <p:cNvGrpSpPr/>
          <p:nvPr userDrawn="1"/>
        </p:nvGrpSpPr>
        <p:grpSpPr>
          <a:xfrm>
            <a:off x="8077161" y="1805093"/>
            <a:ext cx="1599870" cy="912551"/>
            <a:chOff x="8239124" y="1841027"/>
            <a:chExt cx="1631951" cy="930718"/>
          </a:xfrm>
        </p:grpSpPr>
        <p:cxnSp>
          <p:nvCxnSpPr>
            <p:cNvPr id="272" name="Straight Connector 271">
              <a:extLst>
                <a:ext uri="{FF2B5EF4-FFF2-40B4-BE49-F238E27FC236}">
                  <a16:creationId xmlns:a16="http://schemas.microsoft.com/office/drawing/2014/main" id="{BE1AEC17-D02A-43BC-BDE4-A4F7A5115CCF}"/>
                </a:ext>
              </a:extLst>
            </p:cNvPr>
            <p:cNvCxnSpPr/>
            <p:nvPr/>
          </p:nvCxnSpPr>
          <p:spPr>
            <a:xfrm>
              <a:off x="8239124" y="1841027"/>
              <a:ext cx="1631951" cy="0"/>
            </a:xfrm>
            <a:prstGeom prst="line">
              <a:avLst/>
            </a:pr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73" name="Straight Connector 272">
              <a:extLst>
                <a:ext uri="{FF2B5EF4-FFF2-40B4-BE49-F238E27FC236}">
                  <a16:creationId xmlns:a16="http://schemas.microsoft.com/office/drawing/2014/main" id="{83D3FFFA-1901-4501-8313-78FFEEAD130B}"/>
                </a:ext>
              </a:extLst>
            </p:cNvPr>
            <p:cNvCxnSpPr/>
            <p:nvPr/>
          </p:nvCxnSpPr>
          <p:spPr>
            <a:xfrm>
              <a:off x="8239124" y="2306386"/>
              <a:ext cx="1631951" cy="0"/>
            </a:xfrm>
            <a:prstGeom prst="line">
              <a:avLst/>
            </a:pr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74" name="Straight Connector 273">
              <a:extLst>
                <a:ext uri="{FF2B5EF4-FFF2-40B4-BE49-F238E27FC236}">
                  <a16:creationId xmlns:a16="http://schemas.microsoft.com/office/drawing/2014/main" id="{207B9835-428B-4D63-B944-240145AF482A}"/>
                </a:ext>
              </a:extLst>
            </p:cNvPr>
            <p:cNvCxnSpPr/>
            <p:nvPr/>
          </p:nvCxnSpPr>
          <p:spPr>
            <a:xfrm flipV="1">
              <a:off x="8239124" y="2771745"/>
              <a:ext cx="927101" cy="0"/>
            </a:xfrm>
            <a:prstGeom prst="line">
              <a:avLst/>
            </a:pr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275" name="Rectangle 274">
            <a:extLst>
              <a:ext uri="{FF2B5EF4-FFF2-40B4-BE49-F238E27FC236}">
                <a16:creationId xmlns:a16="http://schemas.microsoft.com/office/drawing/2014/main" id="{3FDFBF7C-79FA-4244-A74E-66B0CB4D3478}"/>
              </a:ext>
            </a:extLst>
          </p:cNvPr>
          <p:cNvSpPr/>
          <p:nvPr userDrawn="1"/>
        </p:nvSpPr>
        <p:spPr bwMode="auto">
          <a:xfrm>
            <a:off x="5557989" y="0"/>
            <a:ext cx="6634011" cy="6861325"/>
          </a:xfrm>
          <a:prstGeom prst="rect">
            <a:avLst/>
          </a:prstGeom>
          <a:gradFill>
            <a:gsLst>
              <a:gs pos="84000">
                <a:srgbClr val="0078D7">
                  <a:alpha val="0"/>
                </a:srgbClr>
              </a:gs>
              <a:gs pos="14000">
                <a:srgbClr val="0078D7"/>
              </a:gs>
            </a:gsLst>
            <a:lin ang="20400000" scaled="0"/>
          </a:gra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defTabSz="914102" eaLnBrk="1" fontAlgn="auto"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Title 1">
            <a:extLst>
              <a:ext uri="{FF2B5EF4-FFF2-40B4-BE49-F238E27FC236}">
                <a16:creationId xmlns:a16="http://schemas.microsoft.com/office/drawing/2014/main" id="{93F554DD-5131-46AA-90CC-A3ECA3711D9B}"/>
              </a:ext>
            </a:extLst>
          </p:cNvPr>
          <p:cNvSpPr>
            <a:spLocks noGrp="1"/>
          </p:cNvSpPr>
          <p:nvPr>
            <p:ph type="title" hasCustomPrompt="1"/>
          </p:nvPr>
        </p:nvSpPr>
        <p:spPr>
          <a:xfrm>
            <a:off x="269302" y="3675905"/>
            <a:ext cx="8067760" cy="1801436"/>
          </a:xfrm>
          <a:noFill/>
        </p:spPr>
        <p:txBody>
          <a:bodyPr lIns="146304" tIns="91440" rIns="146304" bIns="91440" anchor="t" anchorCtr="0"/>
          <a:lstStyle>
            <a:lvl1pPr>
              <a:defRPr sz="5294" spc="-98" baseline="0">
                <a:solidFill>
                  <a:schemeClr val="tx1"/>
                </a:solidFill>
              </a:defRPr>
            </a:lvl1pPr>
          </a:lstStyle>
          <a:p>
            <a:r>
              <a:rPr lang="en-US" dirty="0"/>
              <a:t>Title</a:t>
            </a:r>
            <a:br>
              <a:rPr lang="en-US" dirty="0"/>
            </a:br>
            <a:r>
              <a:rPr lang="en-US" dirty="0"/>
              <a:t>goes here</a:t>
            </a:r>
          </a:p>
        </p:txBody>
      </p:sp>
    </p:spTree>
    <p:extLst>
      <p:ext uri="{BB962C8B-B14F-4D97-AF65-F5344CB8AC3E}">
        <p14:creationId xmlns:p14="http://schemas.microsoft.com/office/powerpoint/2010/main" val="34672356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127521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4979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D1465-69AF-4D6C-9080-52930B6B4D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8095B-246F-4216-84B2-743C30A41656}"/>
              </a:ext>
            </a:extLst>
          </p:cNvPr>
          <p:cNvSpPr>
            <a:spLocks noGrp="1"/>
          </p:cNvSpPr>
          <p:nvPr>
            <p:ph sz="half" idx="1"/>
          </p:nvPr>
        </p:nvSpPr>
        <p:spPr>
          <a:xfrm>
            <a:off x="838200" y="1825625"/>
            <a:ext cx="5181600" cy="20010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35798C-5087-4FBC-818E-81F533A7AB77}"/>
              </a:ext>
            </a:extLst>
          </p:cNvPr>
          <p:cNvSpPr>
            <a:spLocks noGrp="1"/>
          </p:cNvSpPr>
          <p:nvPr>
            <p:ph sz="half" idx="2"/>
          </p:nvPr>
        </p:nvSpPr>
        <p:spPr>
          <a:xfrm>
            <a:off x="6172200" y="1825625"/>
            <a:ext cx="5181600" cy="20010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20800F-B5A7-4801-8673-E97DEA6D0871}"/>
              </a:ext>
            </a:extLst>
          </p:cNvPr>
          <p:cNvSpPr>
            <a:spLocks noGrp="1"/>
          </p:cNvSpPr>
          <p:nvPr>
            <p:ph type="dt" sz="half" idx="10"/>
          </p:nvPr>
        </p:nvSpPr>
        <p:spPr/>
        <p:txBody>
          <a:bodyPr/>
          <a:lstStyle/>
          <a:p>
            <a:fld id="{9D5CC49A-09C6-4B3C-8820-C1A0A4901E1A}" type="datetimeFigureOut">
              <a:rPr lang="en-US" smtClean="0"/>
              <a:t>3/1/2020</a:t>
            </a:fld>
            <a:endParaRPr lang="en-US" dirty="0"/>
          </a:p>
        </p:txBody>
      </p:sp>
      <p:sp>
        <p:nvSpPr>
          <p:cNvPr id="6" name="Footer Placeholder 5">
            <a:extLst>
              <a:ext uri="{FF2B5EF4-FFF2-40B4-BE49-F238E27FC236}">
                <a16:creationId xmlns:a16="http://schemas.microsoft.com/office/drawing/2014/main" id="{EFF68924-896E-4CB1-A3C0-1B3DA70CD2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735704-2F64-4860-870E-647015DB9AFB}"/>
              </a:ext>
            </a:extLst>
          </p:cNvPr>
          <p:cNvSpPr>
            <a:spLocks noGrp="1"/>
          </p:cNvSpPr>
          <p:nvPr>
            <p:ph type="sldNum" sz="quarter" idx="12"/>
          </p:nvPr>
        </p:nvSpPr>
        <p:spPr/>
        <p:txBody>
          <a:bodyPr/>
          <a:lstStyle/>
          <a:p>
            <a:fld id="{E4CCE611-A537-426F-964E-A4F1A191E5BC}" type="slidenum">
              <a:rPr lang="en-US" smtClean="0"/>
              <a:t>‹#›</a:t>
            </a:fld>
            <a:endParaRPr lang="en-US" dirty="0"/>
          </a:p>
        </p:txBody>
      </p:sp>
    </p:spTree>
    <p:extLst>
      <p:ext uri="{BB962C8B-B14F-4D97-AF65-F5344CB8AC3E}">
        <p14:creationId xmlns:p14="http://schemas.microsoft.com/office/powerpoint/2010/main" val="1676035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2"/>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5557991" y="0"/>
            <a:ext cx="6631665" cy="6858000"/>
            <a:chOff x="5669440" y="0"/>
            <a:chExt cx="6764644" cy="6994525"/>
          </a:xfrm>
        </p:grpSpPr>
        <p:cxnSp>
          <p:nvCxnSpPr>
            <p:cNvPr id="12" name="Straight Connector 11"/>
            <p:cNvCxnSpPr/>
            <p:nvPr/>
          </p:nvCxnSpPr>
          <p:spPr>
            <a:xfrm>
              <a:off x="1220082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96756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0103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26777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73429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80124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56797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023600" y="101600"/>
              <a:ext cx="10907" cy="68929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0145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6818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3471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70186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68601"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93513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40165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6839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63492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0207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68809"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35337"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535545"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69440" y="466528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5669440" y="443201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69440" y="489853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5669440" y="396549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669440" y="373222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669440" y="419875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669440" y="326569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669440" y="303243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669440" y="349896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669440" y="256590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69440" y="233264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669440" y="279917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669440" y="116632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669440" y="93305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669440" y="1399586"/>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5669440" y="186611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669440" y="1632850"/>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5669440" y="209937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669440" y="46652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669440" y="23326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669440" y="69979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69442" y="6064859"/>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669442" y="5831595"/>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669442" y="6298124"/>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669442" y="6764652"/>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669442" y="6531388"/>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669442" y="5365067"/>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669442" y="5131803"/>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669442" y="5598331"/>
              <a:ext cx="6764642" cy="0"/>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0228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69024"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6602496"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369232"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835760"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902703"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135968" y="0"/>
              <a:ext cx="0" cy="6994525"/>
            </a:xfrm>
            <a:prstGeom prst="line">
              <a:avLst/>
            </a:prstGeom>
            <a:ln w="9525">
              <a:solidFill>
                <a:srgbClr val="80BCEB"/>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78" name="Rectangle 77"/>
          <p:cNvSpPr/>
          <p:nvPr userDrawn="1"/>
        </p:nvSpPr>
        <p:spPr bwMode="auto">
          <a:xfrm>
            <a:off x="5557989" y="0"/>
            <a:ext cx="6634011" cy="6861325"/>
          </a:xfrm>
          <a:prstGeom prst="rect">
            <a:avLst/>
          </a:prstGeom>
          <a:gradFill>
            <a:gsLst>
              <a:gs pos="84000">
                <a:schemeClr val="tx2">
                  <a:alpha val="0"/>
                </a:schemeClr>
              </a:gs>
              <a:gs pos="14000">
                <a:schemeClr val="tx2"/>
              </a:gs>
            </a:gsLst>
            <a:lin ang="20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4394946"/>
            <a:ext cx="6273418" cy="1794661"/>
          </a:xfrm>
          <a:noFill/>
        </p:spPr>
        <p:txBody>
          <a:bodyPr lIns="146304" tIns="109728" rIns="146304" bIns="109728">
            <a:noAutofit/>
          </a:bodyPr>
          <a:lstStyle>
            <a:lvl1pPr marL="0" indent="0">
              <a:spcBef>
                <a:spcPts val="0"/>
              </a:spcBef>
              <a:buNone/>
              <a:defRPr sz="3137" spc="0" baseline="0">
                <a:gradFill>
                  <a:gsLst>
                    <a:gs pos="0">
                      <a:schemeClr val="bg1"/>
                    </a:gs>
                    <a:gs pos="100000">
                      <a:schemeClr val="bg1"/>
                    </a:gs>
                  </a:gsLst>
                  <a:lin ang="5400000" scaled="1"/>
                </a:gradFill>
                <a:latin typeface="+mj-lt"/>
              </a:defRPr>
            </a:lvl1pPr>
          </a:lstStyle>
          <a:p>
            <a:pPr lvl="0"/>
            <a:r>
              <a:rPr lang="en-US"/>
              <a:t>Speaker Name</a:t>
            </a:r>
          </a:p>
        </p:txBody>
      </p:sp>
      <p:sp>
        <p:nvSpPr>
          <p:cNvPr id="9" name="Title 1"/>
          <p:cNvSpPr>
            <a:spLocks noGrp="1"/>
          </p:cNvSpPr>
          <p:nvPr>
            <p:ph type="title" hasCustomPrompt="1"/>
          </p:nvPr>
        </p:nvSpPr>
        <p:spPr>
          <a:xfrm>
            <a:off x="271104" y="2129012"/>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Presentation title</a:t>
            </a:r>
            <a:br>
              <a:rPr lang="en-US"/>
            </a:br>
            <a:r>
              <a:rPr lang="en-US"/>
              <a:t>goes here</a:t>
            </a:r>
          </a:p>
        </p:txBody>
      </p:sp>
      <p:grpSp>
        <p:nvGrpSpPr>
          <p:cNvPr id="7" name="Group 6"/>
          <p:cNvGrpSpPr>
            <a:grpSpLocks noChangeAspect="1"/>
          </p:cNvGrpSpPr>
          <p:nvPr userDrawn="1"/>
        </p:nvGrpSpPr>
        <p:grpSpPr bwMode="black">
          <a:xfrm>
            <a:off x="449596" y="446358"/>
            <a:ext cx="1443635" cy="309975"/>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
        <p:nvSpPr>
          <p:cNvPr id="2" name="Beaker_F196" title="Icon of a scientific flask with liquid in it">
            <a:extLst>
              <a:ext uri="{FF2B5EF4-FFF2-40B4-BE49-F238E27FC236}">
                <a16:creationId xmlns:a16="http://schemas.microsoft.com/office/drawing/2014/main" id="{E1C122EB-CEE6-4B07-9585-A307E45AA295}"/>
              </a:ext>
            </a:extLst>
          </p:cNvPr>
          <p:cNvSpPr>
            <a:spLocks noChangeAspect="1" noEditPoints="1"/>
          </p:cNvSpPr>
          <p:nvPr userDrawn="1"/>
        </p:nvSpPr>
        <p:spPr bwMode="auto">
          <a:xfrm>
            <a:off x="8612610" y="2650869"/>
            <a:ext cx="3430939" cy="3964241"/>
          </a:xfrm>
          <a:custGeom>
            <a:avLst/>
            <a:gdLst>
              <a:gd name="T0" fmla="*/ 2433 w 3250"/>
              <a:gd name="T1" fmla="*/ 2127 h 3754"/>
              <a:gd name="T2" fmla="*/ 1894 w 3250"/>
              <a:gd name="T3" fmla="*/ 2002 h 3754"/>
              <a:gd name="T4" fmla="*/ 1355 w 3250"/>
              <a:gd name="T5" fmla="*/ 2252 h 3754"/>
              <a:gd name="T6" fmla="*/ 817 w 3250"/>
              <a:gd name="T7" fmla="*/ 2127 h 3754"/>
              <a:gd name="T8" fmla="*/ 874 w 3250"/>
              <a:gd name="T9" fmla="*/ 0 h 3754"/>
              <a:gd name="T10" fmla="*/ 1249 w 3250"/>
              <a:gd name="T11" fmla="*/ 0 h 3754"/>
              <a:gd name="T12" fmla="*/ 1249 w 3250"/>
              <a:gd name="T13" fmla="*/ 1306 h 3754"/>
              <a:gd name="T14" fmla="*/ 1213 w 3250"/>
              <a:gd name="T15" fmla="*/ 1437 h 3754"/>
              <a:gd name="T16" fmla="*/ 100 w 3250"/>
              <a:gd name="T17" fmla="*/ 3375 h 3754"/>
              <a:gd name="T18" fmla="*/ 315 w 3250"/>
              <a:gd name="T19" fmla="*/ 3754 h 3754"/>
              <a:gd name="T20" fmla="*/ 2936 w 3250"/>
              <a:gd name="T21" fmla="*/ 3754 h 3754"/>
              <a:gd name="T22" fmla="*/ 3150 w 3250"/>
              <a:gd name="T23" fmla="*/ 3376 h 3754"/>
              <a:gd name="T24" fmla="*/ 2037 w 3250"/>
              <a:gd name="T25" fmla="*/ 1437 h 3754"/>
              <a:gd name="T26" fmla="*/ 2000 w 3250"/>
              <a:gd name="T27" fmla="*/ 1306 h 3754"/>
              <a:gd name="T28" fmla="*/ 2000 w 3250"/>
              <a:gd name="T29" fmla="*/ 0 h 3754"/>
              <a:gd name="T30" fmla="*/ 2376 w 3250"/>
              <a:gd name="T31" fmla="*/ 0 h 3754"/>
              <a:gd name="T32" fmla="*/ 874 w 3250"/>
              <a:gd name="T33" fmla="*/ 3254 h 3754"/>
              <a:gd name="T34" fmla="*/ 1124 w 3250"/>
              <a:gd name="T35" fmla="*/ 3254 h 3754"/>
              <a:gd name="T36" fmla="*/ 1375 w 3250"/>
              <a:gd name="T37" fmla="*/ 2905 h 3754"/>
              <a:gd name="T38" fmla="*/ 1625 w 3250"/>
              <a:gd name="T39" fmla="*/ 2905 h 3754"/>
              <a:gd name="T40" fmla="*/ 874 w 3250"/>
              <a:gd name="T41" fmla="*/ 2601 h 3754"/>
              <a:gd name="T42" fmla="*/ 1124 w 3250"/>
              <a:gd name="T43" fmla="*/ 2601 h 3754"/>
              <a:gd name="T44" fmla="*/ 1875 w 3250"/>
              <a:gd name="T45" fmla="*/ 2655 h 3754"/>
              <a:gd name="T46" fmla="*/ 2125 w 3250"/>
              <a:gd name="T47" fmla="*/ 2655 h 3754"/>
              <a:gd name="T48" fmla="*/ 2376 w 3250"/>
              <a:gd name="T49" fmla="*/ 3254 h 3754"/>
              <a:gd name="T50" fmla="*/ 2626 w 3250"/>
              <a:gd name="T51" fmla="*/ 3254 h 3754"/>
              <a:gd name="T52" fmla="*/ 1625 w 3250"/>
              <a:gd name="T53" fmla="*/ 3375 h 3754"/>
              <a:gd name="T54" fmla="*/ 1875 w 3250"/>
              <a:gd name="T55" fmla="*/ 3375 h 3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50" h="3754">
                <a:moveTo>
                  <a:pt x="2433" y="2127"/>
                </a:moveTo>
                <a:cubicBezTo>
                  <a:pt x="2433" y="2127"/>
                  <a:pt x="2164" y="2002"/>
                  <a:pt x="1894" y="2002"/>
                </a:cubicBezTo>
                <a:cubicBezTo>
                  <a:pt x="1625" y="2002"/>
                  <a:pt x="1625" y="2252"/>
                  <a:pt x="1355" y="2252"/>
                </a:cubicBezTo>
                <a:cubicBezTo>
                  <a:pt x="1086" y="2252"/>
                  <a:pt x="817" y="2127"/>
                  <a:pt x="817" y="2127"/>
                </a:cubicBezTo>
                <a:moveTo>
                  <a:pt x="874" y="0"/>
                </a:moveTo>
                <a:cubicBezTo>
                  <a:pt x="1249" y="0"/>
                  <a:pt x="1249" y="0"/>
                  <a:pt x="1249" y="0"/>
                </a:cubicBezTo>
                <a:cubicBezTo>
                  <a:pt x="1249" y="1306"/>
                  <a:pt x="1249" y="1306"/>
                  <a:pt x="1249" y="1306"/>
                </a:cubicBezTo>
                <a:cubicBezTo>
                  <a:pt x="1249" y="1352"/>
                  <a:pt x="1237" y="1397"/>
                  <a:pt x="1213" y="1437"/>
                </a:cubicBezTo>
                <a:cubicBezTo>
                  <a:pt x="100" y="3375"/>
                  <a:pt x="100" y="3375"/>
                  <a:pt x="100" y="3375"/>
                </a:cubicBezTo>
                <a:cubicBezTo>
                  <a:pt x="0" y="3542"/>
                  <a:pt x="120" y="3754"/>
                  <a:pt x="315" y="3754"/>
                </a:cubicBezTo>
                <a:cubicBezTo>
                  <a:pt x="2936" y="3754"/>
                  <a:pt x="2936" y="3754"/>
                  <a:pt x="2936" y="3754"/>
                </a:cubicBezTo>
                <a:cubicBezTo>
                  <a:pt x="3130" y="3754"/>
                  <a:pt x="3250" y="3543"/>
                  <a:pt x="3150" y="3376"/>
                </a:cubicBezTo>
                <a:cubicBezTo>
                  <a:pt x="2037" y="1437"/>
                  <a:pt x="2037" y="1437"/>
                  <a:pt x="2037" y="1437"/>
                </a:cubicBezTo>
                <a:cubicBezTo>
                  <a:pt x="2013" y="1397"/>
                  <a:pt x="2000" y="1352"/>
                  <a:pt x="2000" y="1306"/>
                </a:cubicBezTo>
                <a:cubicBezTo>
                  <a:pt x="2000" y="0"/>
                  <a:pt x="2000" y="0"/>
                  <a:pt x="2000" y="0"/>
                </a:cubicBezTo>
                <a:cubicBezTo>
                  <a:pt x="2376" y="0"/>
                  <a:pt x="2376" y="0"/>
                  <a:pt x="2376" y="0"/>
                </a:cubicBezTo>
                <a:moveTo>
                  <a:pt x="874" y="3254"/>
                </a:moveTo>
                <a:cubicBezTo>
                  <a:pt x="1124" y="3254"/>
                  <a:pt x="1124" y="3254"/>
                  <a:pt x="1124" y="3254"/>
                </a:cubicBezTo>
                <a:moveTo>
                  <a:pt x="1375" y="2905"/>
                </a:moveTo>
                <a:cubicBezTo>
                  <a:pt x="1625" y="2905"/>
                  <a:pt x="1625" y="2905"/>
                  <a:pt x="1625" y="2905"/>
                </a:cubicBezTo>
                <a:moveTo>
                  <a:pt x="874" y="2601"/>
                </a:moveTo>
                <a:cubicBezTo>
                  <a:pt x="1124" y="2601"/>
                  <a:pt x="1124" y="2601"/>
                  <a:pt x="1124" y="2601"/>
                </a:cubicBezTo>
                <a:moveTo>
                  <a:pt x="1875" y="2655"/>
                </a:moveTo>
                <a:cubicBezTo>
                  <a:pt x="2125" y="2655"/>
                  <a:pt x="2125" y="2655"/>
                  <a:pt x="2125" y="2655"/>
                </a:cubicBezTo>
                <a:moveTo>
                  <a:pt x="2376" y="3254"/>
                </a:moveTo>
                <a:cubicBezTo>
                  <a:pt x="2626" y="3254"/>
                  <a:pt x="2626" y="3254"/>
                  <a:pt x="2626" y="3254"/>
                </a:cubicBezTo>
                <a:moveTo>
                  <a:pt x="1625" y="3375"/>
                </a:moveTo>
                <a:cubicBezTo>
                  <a:pt x="1875" y="3375"/>
                  <a:pt x="1875" y="3375"/>
                  <a:pt x="1875" y="3375"/>
                </a:cubicBezTo>
              </a:path>
            </a:pathLst>
          </a:custGeom>
          <a:noFill/>
          <a:ln w="44450" cap="flat">
            <a:solidFill>
              <a:srgbClr val="80BCE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lvl="0"/>
            <a:endParaRPr lang="en-US" sz="1765"/>
          </a:p>
        </p:txBody>
      </p:sp>
    </p:spTree>
    <p:extLst>
      <p:ext uri="{BB962C8B-B14F-4D97-AF65-F5344CB8AC3E}">
        <p14:creationId xmlns:p14="http://schemas.microsoft.com/office/powerpoint/2010/main" val="202741865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69821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001061"/>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62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1226CE-F233-49BB-8C86-19666007004C}"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26860653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1226CE-F233-49BB-8C86-19666007004C}"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4043813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1226CE-F233-49BB-8C86-19666007004C}"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3955637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1226CE-F233-49BB-8C86-19666007004C}" type="datetimeFigureOut">
              <a:rPr lang="en-US" smtClean="0"/>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729548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1226CE-F233-49BB-8C86-19666007004C}" type="datetimeFigureOut">
              <a:rPr lang="en-US" smtClean="0"/>
              <a:t>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29446598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1226CE-F233-49BB-8C86-19666007004C}" type="datetimeFigureOut">
              <a:rPr lang="en-US" smtClean="0"/>
              <a:t>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3097381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3F64-56B3-493B-AB7D-D18054CF40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8DB307-DAEC-4A64-847F-22BEB32873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EB1F6-5CD6-4029-9301-A7F47A7E2FD4}"/>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5" name="Footer Placeholder 4">
            <a:extLst>
              <a:ext uri="{FF2B5EF4-FFF2-40B4-BE49-F238E27FC236}">
                <a16:creationId xmlns:a16="http://schemas.microsoft.com/office/drawing/2014/main" id="{FB1DD1BF-2144-4627-8536-7B3182DCA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59ACC-30E3-4A1E-9832-47495CD4A3D7}"/>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3536324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226CE-F233-49BB-8C86-19666007004C}" type="datetimeFigureOut">
              <a:rPr lang="en-US" smtClean="0"/>
              <a:t>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19812561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1226CE-F233-49BB-8C86-19666007004C}" type="datetimeFigureOut">
              <a:rPr lang="en-US" smtClean="0"/>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676174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1226CE-F233-49BB-8C86-19666007004C}" type="datetimeFigureOut">
              <a:rPr lang="en-US" smtClean="0"/>
              <a:t>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33257596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1226CE-F233-49BB-8C86-19666007004C}"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1553062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1226CE-F233-49BB-8C86-19666007004C}" type="datetimeFigureOut">
              <a:rPr lang="en-US" smtClean="0"/>
              <a:t>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894F6-9483-4ACA-B16E-E5DE6EE4463F}" type="slidenum">
              <a:rPr lang="en-US" smtClean="0"/>
              <a:t>‹#›</a:t>
            </a:fld>
            <a:endParaRPr lang="en-US"/>
          </a:p>
        </p:txBody>
      </p:sp>
    </p:spTree>
    <p:extLst>
      <p:ext uri="{BB962C8B-B14F-4D97-AF65-F5344CB8AC3E}">
        <p14:creationId xmlns:p14="http://schemas.microsoft.com/office/powerpoint/2010/main" val="17118387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748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7" name="Picture 16" descr="3 people in a conference room" title="Microsoft brand photo">
            <a:extLst>
              <a:ext uri="{FF2B5EF4-FFF2-40B4-BE49-F238E27FC236}">
                <a16:creationId xmlns:a16="http://schemas.microsoft.com/office/drawing/2014/main" id="{93E76B7F-7ED0-4668-9D4D-CB18A5914C0D}"/>
              </a:ext>
            </a:extLst>
          </p:cNvPr>
          <p:cNvPicPr>
            <a:picLocks noChangeAspect="1"/>
          </p:cNvPicPr>
          <p:nvPr userDrawn="1"/>
        </p:nvPicPr>
        <p:blipFill rotWithShape="1">
          <a:blip r:embed="rId3"/>
          <a:srcRect l="51749" t="5097" r="4570" b="29365"/>
          <a:stretch/>
        </p:blipFill>
        <p:spPr>
          <a:xfrm>
            <a:off x="5334000" y="0"/>
            <a:ext cx="6858000" cy="6858000"/>
          </a:xfrm>
          <a:prstGeom prst="rect">
            <a:avLst/>
          </a:prstGeom>
        </p:spPr>
      </p:pic>
    </p:spTree>
    <p:extLst>
      <p:ext uri="{BB962C8B-B14F-4D97-AF65-F5344CB8AC3E}">
        <p14:creationId xmlns:p14="http://schemas.microsoft.com/office/powerpoint/2010/main" val="797333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17" name="Picture 16" descr="3 people in a conference room" title="Microsoft brand photo">
            <a:extLst>
              <a:ext uri="{FF2B5EF4-FFF2-40B4-BE49-F238E27FC236}">
                <a16:creationId xmlns:a16="http://schemas.microsoft.com/office/drawing/2014/main" id="{6E8A5D67-DEF4-41EC-B20F-8F09A7F992BE}"/>
              </a:ext>
            </a:extLst>
          </p:cNvPr>
          <p:cNvPicPr>
            <a:picLocks noChangeAspect="1"/>
          </p:cNvPicPr>
          <p:nvPr userDrawn="1"/>
        </p:nvPicPr>
        <p:blipFill rotWithShape="1">
          <a:blip r:embed="rId3"/>
          <a:srcRect l="51749" t="5097" r="4570" b="29365"/>
          <a:stretch/>
        </p:blipFill>
        <p:spPr>
          <a:xfrm>
            <a:off x="5334000" y="0"/>
            <a:ext cx="6858000" cy="6858000"/>
          </a:xfrm>
          <a:prstGeom prst="rect">
            <a:avLst/>
          </a:prstGeom>
        </p:spPr>
      </p:pic>
    </p:spTree>
    <p:extLst>
      <p:ext uri="{BB962C8B-B14F-4D97-AF65-F5344CB8AC3E}">
        <p14:creationId xmlns:p14="http://schemas.microsoft.com/office/powerpoint/2010/main" val="4139189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213584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395570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93541-1303-4EDD-8710-705F55496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B89458-FF71-4EE4-A901-5A7A94D0D4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F76CB-312A-4667-AC9D-553E0EF0F9AB}"/>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5" name="Footer Placeholder 4">
            <a:extLst>
              <a:ext uri="{FF2B5EF4-FFF2-40B4-BE49-F238E27FC236}">
                <a16:creationId xmlns:a16="http://schemas.microsoft.com/office/drawing/2014/main" id="{3E63D912-F2FC-46BE-9E77-6C11173FA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FD5A6-9860-4207-9296-2091FF532506}"/>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19431668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4563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425950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8595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7074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772885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19266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977503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22848294"/>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05130309"/>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3179552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75D7-638B-4B7B-A683-717036F058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108F4F-8BBD-438E-B7FD-975CA461C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92DFAB-98C5-4F03-AFCE-BEB8D798E4BC}"/>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5" name="Footer Placeholder 4">
            <a:extLst>
              <a:ext uri="{FF2B5EF4-FFF2-40B4-BE49-F238E27FC236}">
                <a16:creationId xmlns:a16="http://schemas.microsoft.com/office/drawing/2014/main" id="{C894F9DF-9771-4CA4-86BA-EFC25C987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CB322-F7FF-4DE0-947E-2EFA088FE47E}"/>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39704409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470599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16562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5541364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316508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7326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19206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29707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7926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92797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62971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373D-8D0B-47D1-9FF6-32F7A3931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77F3C-A658-4B71-AE9D-1B6E85306A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E828B4-55DE-4093-B63C-FB1434303A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F28AE-60A3-4330-BC5A-3878330AEFCE}"/>
              </a:ext>
            </a:extLst>
          </p:cNvPr>
          <p:cNvSpPr>
            <a:spLocks noGrp="1"/>
          </p:cNvSpPr>
          <p:nvPr>
            <p:ph type="dt" sz="half" idx="10"/>
          </p:nvPr>
        </p:nvSpPr>
        <p:spPr/>
        <p:txBody>
          <a:bodyPr/>
          <a:lstStyle/>
          <a:p>
            <a:fld id="{38DAA2EB-1B50-47D7-A3BA-87237B4CC661}" type="datetimeFigureOut">
              <a:rPr lang="en-US" smtClean="0"/>
              <a:t>3/1/2020</a:t>
            </a:fld>
            <a:endParaRPr lang="en-US"/>
          </a:p>
        </p:txBody>
      </p:sp>
      <p:sp>
        <p:nvSpPr>
          <p:cNvPr id="6" name="Footer Placeholder 5">
            <a:extLst>
              <a:ext uri="{FF2B5EF4-FFF2-40B4-BE49-F238E27FC236}">
                <a16:creationId xmlns:a16="http://schemas.microsoft.com/office/drawing/2014/main" id="{EABFE834-32C9-4642-BEB1-79835EDAF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558A81-885F-4E56-A8E3-511433D1D4B3}"/>
              </a:ext>
            </a:extLst>
          </p:cNvPr>
          <p:cNvSpPr>
            <a:spLocks noGrp="1"/>
          </p:cNvSpPr>
          <p:nvPr>
            <p:ph type="sldNum" sz="quarter" idx="12"/>
          </p:nvPr>
        </p:nvSpPr>
        <p:spPr/>
        <p:txBody>
          <a:bodyPr/>
          <a:lstStyle/>
          <a:p>
            <a:fld id="{7C88CBC8-58BB-4203-8059-D1BC2452BEB1}" type="slidenum">
              <a:rPr lang="en-US" smtClean="0"/>
              <a:t>‹#›</a:t>
            </a:fld>
            <a:endParaRPr lang="en-US"/>
          </a:p>
        </p:txBody>
      </p:sp>
    </p:spTree>
    <p:extLst>
      <p:ext uri="{BB962C8B-B14F-4D97-AF65-F5344CB8AC3E}">
        <p14:creationId xmlns:p14="http://schemas.microsoft.com/office/powerpoint/2010/main" val="35787145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704895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6581869"/>
            <a:ext cx="12192000" cy="285184"/>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1453" y="307497"/>
            <a:ext cx="1977574" cy="727438"/>
          </a:xfrm>
          <a:prstGeom prst="rect">
            <a:avLst/>
          </a:prstGeom>
        </p:spPr>
      </p:pic>
      <p:sp>
        <p:nvSpPr>
          <p:cNvPr id="9" name="Title Placeholder 1"/>
          <p:cNvSpPr>
            <a:spLocks noGrp="1"/>
          </p:cNvSpPr>
          <p:nvPr>
            <p:ph type="title"/>
          </p:nvPr>
        </p:nvSpPr>
        <p:spPr>
          <a:xfrm>
            <a:off x="548487" y="2746182"/>
            <a:ext cx="7898395" cy="893307"/>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12"/>
          <p:cNvSpPr>
            <a:spLocks noGrp="1"/>
          </p:cNvSpPr>
          <p:nvPr>
            <p:ph idx="1"/>
          </p:nvPr>
        </p:nvSpPr>
        <p:spPr>
          <a:xfrm>
            <a:off x="548487" y="3639489"/>
            <a:ext cx="7898395" cy="527939"/>
          </a:xfrm>
          <a:prstGeom prst="rect">
            <a:avLst/>
          </a:prstGeom>
        </p:spPr>
        <p:txBody>
          <a:bodyPr vert="horz" lIns="91440" tIns="45720" rIns="91440" bIns="45720" rtlCol="0">
            <a:normAutofit/>
          </a:bodyPr>
          <a:lstStyle/>
          <a:p>
            <a:pPr lvl="0"/>
            <a:r>
              <a:rPr lang="en-US"/>
              <a:t>Edit Master text styles</a:t>
            </a:r>
          </a:p>
        </p:txBody>
      </p:sp>
    </p:spTree>
    <p:extLst>
      <p:ext uri="{BB962C8B-B14F-4D97-AF65-F5344CB8AC3E}">
        <p14:creationId xmlns:p14="http://schemas.microsoft.com/office/powerpoint/2010/main" val="1495739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_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5379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1"/>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2982008"/>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sp>
        <p:nvSpPr>
          <p:cNvPr id="7" name="Rectangle 6"/>
          <p:cNvSpPr/>
          <p:nvPr userDrawn="1"/>
        </p:nvSpPr>
        <p:spPr bwMode="gray">
          <a:xfrm>
            <a:off x="0" y="5646494"/>
            <a:ext cx="12191377" cy="121150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030"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a:stretch>
            <a:fillRect/>
          </a:stretch>
        </p:blipFill>
        <p:spPr>
          <a:xfrm>
            <a:off x="453192" y="6087890"/>
            <a:ext cx="1427788" cy="304828"/>
          </a:xfrm>
          <a:prstGeom prst="rect">
            <a:avLst/>
          </a:prstGeom>
        </p:spPr>
      </p:pic>
    </p:spTree>
    <p:extLst>
      <p:ext uri="{BB962C8B-B14F-4D97-AF65-F5344CB8AC3E}">
        <p14:creationId xmlns:p14="http://schemas.microsoft.com/office/powerpoint/2010/main" val="4585562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87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30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312491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2587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339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89334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7.emf"/><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image" Target="../media/image8.emf"/><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theme" Target="../theme/theme6.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image" Target="../media/image13.emf"/><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theme" Target="../theme/theme7.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20735" y="1864174"/>
            <a:ext cx="10362746" cy="3746500"/>
          </a:xfrm>
          <a:custGeom>
            <a:avLst/>
            <a:gdLst/>
            <a:ahLst/>
            <a:cxnLst/>
            <a:rect l="l" t="t" r="r" b="b"/>
            <a:pathLst>
              <a:path w="14497050" h="5245100">
                <a:moveTo>
                  <a:pt x="14344650" y="5245100"/>
                </a:moveTo>
                <a:lnTo>
                  <a:pt x="152400" y="5245100"/>
                </a:lnTo>
                <a:lnTo>
                  <a:pt x="104363" y="5237297"/>
                </a:lnTo>
                <a:lnTo>
                  <a:pt x="62544" y="5215595"/>
                </a:lnTo>
                <a:lnTo>
                  <a:pt x="29504" y="5182555"/>
                </a:lnTo>
                <a:lnTo>
                  <a:pt x="7802" y="5140736"/>
                </a:lnTo>
                <a:lnTo>
                  <a:pt x="0" y="5092700"/>
                </a:lnTo>
                <a:lnTo>
                  <a:pt x="0" y="152400"/>
                </a:lnTo>
                <a:lnTo>
                  <a:pt x="7802" y="104363"/>
                </a:lnTo>
                <a:lnTo>
                  <a:pt x="29504" y="62544"/>
                </a:lnTo>
                <a:lnTo>
                  <a:pt x="62544" y="29504"/>
                </a:lnTo>
                <a:lnTo>
                  <a:pt x="104363" y="7802"/>
                </a:lnTo>
                <a:lnTo>
                  <a:pt x="152400" y="0"/>
                </a:lnTo>
                <a:lnTo>
                  <a:pt x="14344650" y="0"/>
                </a:lnTo>
                <a:lnTo>
                  <a:pt x="14392691" y="7802"/>
                </a:lnTo>
                <a:lnTo>
                  <a:pt x="14434510" y="29504"/>
                </a:lnTo>
                <a:lnTo>
                  <a:pt x="14467549" y="62544"/>
                </a:lnTo>
                <a:lnTo>
                  <a:pt x="14489248" y="104363"/>
                </a:lnTo>
                <a:lnTo>
                  <a:pt x="14497050" y="152400"/>
                </a:lnTo>
                <a:lnTo>
                  <a:pt x="14497050" y="5092700"/>
                </a:lnTo>
                <a:lnTo>
                  <a:pt x="14489248" y="5140736"/>
                </a:lnTo>
                <a:lnTo>
                  <a:pt x="14467549" y="5182555"/>
                </a:lnTo>
                <a:lnTo>
                  <a:pt x="14434510" y="5215595"/>
                </a:lnTo>
                <a:lnTo>
                  <a:pt x="14392691" y="5237297"/>
                </a:lnTo>
                <a:lnTo>
                  <a:pt x="14344650" y="5245100"/>
                </a:lnTo>
                <a:close/>
              </a:path>
            </a:pathLst>
          </a:custGeom>
          <a:ln w="12700">
            <a:solidFill>
              <a:srgbClr val="CECECE"/>
            </a:solidFill>
          </a:ln>
        </p:spPr>
        <p:txBody>
          <a:bodyPr wrap="square" lIns="0" tIns="0" rIns="0" bIns="0" rtlCol="0"/>
          <a:lstStyle/>
          <a:p>
            <a:endParaRPr sz="1286"/>
          </a:p>
        </p:txBody>
      </p:sp>
      <p:sp>
        <p:nvSpPr>
          <p:cNvPr id="2" name="Holder 2"/>
          <p:cNvSpPr>
            <a:spLocks noGrp="1"/>
          </p:cNvSpPr>
          <p:nvPr>
            <p:ph type="title"/>
          </p:nvPr>
        </p:nvSpPr>
        <p:spPr>
          <a:xfrm>
            <a:off x="3687842" y="95335"/>
            <a:ext cx="4820853" cy="507831"/>
          </a:xfrm>
          <a:prstGeom prst="rect">
            <a:avLst/>
          </a:prstGeom>
        </p:spPr>
        <p:txBody>
          <a:bodyPr wrap="square" lIns="0" tIns="0" rIns="0" bIns="0">
            <a:spAutoFit/>
          </a:bodyPr>
          <a:lstStyle>
            <a:lvl1pPr>
              <a:defRPr sz="3300" b="0" i="0">
                <a:solidFill>
                  <a:srgbClr val="021F4F"/>
                </a:solidFill>
                <a:latin typeface="Segoe UI Light"/>
                <a:cs typeface="Segoe UI Light"/>
              </a:defRPr>
            </a:lvl1pPr>
          </a:lstStyle>
          <a:p>
            <a:endParaRPr/>
          </a:p>
        </p:txBody>
      </p:sp>
      <p:sp>
        <p:nvSpPr>
          <p:cNvPr id="3" name="Holder 3"/>
          <p:cNvSpPr>
            <a:spLocks noGrp="1"/>
          </p:cNvSpPr>
          <p:nvPr>
            <p:ph type="body" idx="1"/>
          </p:nvPr>
        </p:nvSpPr>
        <p:spPr>
          <a:xfrm>
            <a:off x="609827" y="1577340"/>
            <a:ext cx="1097688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6823" y="6377940"/>
            <a:ext cx="3902893"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827" y="6377940"/>
            <a:ext cx="280520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3/1/2020</a:t>
            </a:fld>
            <a:endParaRPr lang="en-US"/>
          </a:p>
        </p:txBody>
      </p:sp>
      <p:sp>
        <p:nvSpPr>
          <p:cNvPr id="6" name="Holder 6"/>
          <p:cNvSpPr>
            <a:spLocks noGrp="1"/>
          </p:cNvSpPr>
          <p:nvPr>
            <p:ph type="sldNum" sz="quarter" idx="7"/>
          </p:nvPr>
        </p:nvSpPr>
        <p:spPr>
          <a:xfrm>
            <a:off x="8781508" y="6377940"/>
            <a:ext cx="280520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4218450"/>
      </p:ext>
    </p:extLst>
  </p:cSld>
  <p:clrMap bg1="lt1" tx1="dk1" bg2="lt2" tx2="dk2" accent1="accent1" accent2="accent2" accent3="accent3" accent4="accent4" accent5="accent5" accent6="accent6" hlink="hlink" folHlink="folHlink"/>
  <p:sldLayoutIdLst>
    <p:sldLayoutId id="2147483722" r:id="rId1"/>
    <p:sldLayoutId id="2147483676" r:id="rId2"/>
    <p:sldLayoutId id="2147483677" r:id="rId3"/>
    <p:sldLayoutId id="2147483723" r:id="rId4"/>
    <p:sldLayoutId id="2147483724" r:id="rId5"/>
  </p:sldLayoutIdLst>
  <p:txStyles>
    <p:titleStyle>
      <a:lvl1pPr>
        <a:defRPr>
          <a:latin typeface="+mj-lt"/>
          <a:ea typeface="+mj-ea"/>
          <a:cs typeface="+mj-cs"/>
        </a:defRPr>
      </a:lvl1pPr>
    </p:titleStyle>
    <p:bodyStyle>
      <a:lvl1pPr marL="0">
        <a:defRPr>
          <a:latin typeface="+mn-lt"/>
          <a:ea typeface="+mn-ea"/>
          <a:cs typeface="+mn-cs"/>
        </a:defRPr>
      </a:lvl1pPr>
      <a:lvl2pPr marL="326578">
        <a:defRPr>
          <a:latin typeface="+mn-lt"/>
          <a:ea typeface="+mn-ea"/>
          <a:cs typeface="+mn-cs"/>
        </a:defRPr>
      </a:lvl2pPr>
      <a:lvl3pPr marL="653156">
        <a:defRPr>
          <a:latin typeface="+mn-lt"/>
          <a:ea typeface="+mn-ea"/>
          <a:cs typeface="+mn-cs"/>
        </a:defRPr>
      </a:lvl3pPr>
      <a:lvl4pPr marL="979734">
        <a:defRPr>
          <a:latin typeface="+mn-lt"/>
          <a:ea typeface="+mn-ea"/>
          <a:cs typeface="+mn-cs"/>
        </a:defRPr>
      </a:lvl4pPr>
      <a:lvl5pPr marL="1306312">
        <a:defRPr>
          <a:latin typeface="+mn-lt"/>
          <a:ea typeface="+mn-ea"/>
          <a:cs typeface="+mn-cs"/>
        </a:defRPr>
      </a:lvl5pPr>
      <a:lvl6pPr marL="1632890">
        <a:defRPr>
          <a:latin typeface="+mn-lt"/>
          <a:ea typeface="+mn-ea"/>
          <a:cs typeface="+mn-cs"/>
        </a:defRPr>
      </a:lvl6pPr>
      <a:lvl7pPr marL="1959468">
        <a:defRPr>
          <a:latin typeface="+mn-lt"/>
          <a:ea typeface="+mn-ea"/>
          <a:cs typeface="+mn-cs"/>
        </a:defRPr>
      </a:lvl7pPr>
      <a:lvl8pPr marL="2286046">
        <a:defRPr>
          <a:latin typeface="+mn-lt"/>
          <a:ea typeface="+mn-ea"/>
          <a:cs typeface="+mn-cs"/>
        </a:defRPr>
      </a:lvl8pPr>
      <a:lvl9pPr marL="2612624">
        <a:defRPr>
          <a:latin typeface="+mn-lt"/>
          <a:ea typeface="+mn-ea"/>
          <a:cs typeface="+mn-cs"/>
        </a:defRPr>
      </a:lvl9pPr>
    </p:bodyStyle>
    <p:otherStyle>
      <a:lvl1pPr marL="0">
        <a:defRPr>
          <a:latin typeface="+mn-lt"/>
          <a:ea typeface="+mn-ea"/>
          <a:cs typeface="+mn-cs"/>
        </a:defRPr>
      </a:lvl1pPr>
      <a:lvl2pPr marL="326578">
        <a:defRPr>
          <a:latin typeface="+mn-lt"/>
          <a:ea typeface="+mn-ea"/>
          <a:cs typeface="+mn-cs"/>
        </a:defRPr>
      </a:lvl2pPr>
      <a:lvl3pPr marL="653156">
        <a:defRPr>
          <a:latin typeface="+mn-lt"/>
          <a:ea typeface="+mn-ea"/>
          <a:cs typeface="+mn-cs"/>
        </a:defRPr>
      </a:lvl3pPr>
      <a:lvl4pPr marL="979734">
        <a:defRPr>
          <a:latin typeface="+mn-lt"/>
          <a:ea typeface="+mn-ea"/>
          <a:cs typeface="+mn-cs"/>
        </a:defRPr>
      </a:lvl4pPr>
      <a:lvl5pPr marL="1306312">
        <a:defRPr>
          <a:latin typeface="+mn-lt"/>
          <a:ea typeface="+mn-ea"/>
          <a:cs typeface="+mn-cs"/>
        </a:defRPr>
      </a:lvl5pPr>
      <a:lvl6pPr marL="1632890">
        <a:defRPr>
          <a:latin typeface="+mn-lt"/>
          <a:ea typeface="+mn-ea"/>
          <a:cs typeface="+mn-cs"/>
        </a:defRPr>
      </a:lvl6pPr>
      <a:lvl7pPr marL="1959468">
        <a:defRPr>
          <a:latin typeface="+mn-lt"/>
          <a:ea typeface="+mn-ea"/>
          <a:cs typeface="+mn-cs"/>
        </a:defRPr>
      </a:lvl7pPr>
      <a:lvl8pPr marL="2286046">
        <a:defRPr>
          <a:latin typeface="+mn-lt"/>
          <a:ea typeface="+mn-ea"/>
          <a:cs typeface="+mn-cs"/>
        </a:defRPr>
      </a:lvl8pPr>
      <a:lvl9pPr marL="2612624">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FBFFCB-315E-4809-AAE0-433DF1E98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424209-BC9C-4514-927B-86C716793F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D3DB9-8164-49C9-89C1-D39D457AC4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95000"/>
                  </a:schemeClr>
                </a:solidFill>
                <a:latin typeface="Segoe UI Light" panose="020B0502040204020203" pitchFamily="34" charset="0"/>
                <a:cs typeface="Segoe UI Light" panose="020B0502040204020203" pitchFamily="34" charset="0"/>
              </a:defRPr>
            </a:lvl1pPr>
          </a:lstStyle>
          <a:p>
            <a:fld id="{38DAA2EB-1B50-47D7-A3BA-87237B4CC661}" type="datetimeFigureOut">
              <a:rPr lang="en-US" smtClean="0"/>
              <a:pPr/>
              <a:t>3/1/2020</a:t>
            </a:fld>
            <a:endParaRPr lang="en-US"/>
          </a:p>
        </p:txBody>
      </p:sp>
      <p:sp>
        <p:nvSpPr>
          <p:cNvPr id="5" name="Footer Placeholder 4">
            <a:extLst>
              <a:ext uri="{FF2B5EF4-FFF2-40B4-BE49-F238E27FC236}">
                <a16:creationId xmlns:a16="http://schemas.microsoft.com/office/drawing/2014/main" id="{CB83D444-AC74-4E79-9E14-A7EDD4622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95000"/>
                  </a:schemeClr>
                </a:solidFill>
                <a:latin typeface="Segoe UI Light" panose="020B0502040204020203" pitchFamily="34" charset="0"/>
                <a:cs typeface="Segoe UI Light"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E44901C4-A98F-48CD-9E25-C36675D45C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95000"/>
                  </a:schemeClr>
                </a:solidFill>
                <a:latin typeface="Segoe UI Light" panose="020B0502040204020203" pitchFamily="34" charset="0"/>
                <a:cs typeface="Segoe UI Light" panose="020B0502040204020203" pitchFamily="34" charset="0"/>
              </a:defRPr>
            </a:lvl1pPr>
          </a:lstStyle>
          <a:p>
            <a:fld id="{7C88CBC8-58BB-4203-8059-D1BC2452BEB1}" type="slidenum">
              <a:rPr lang="en-US" smtClean="0"/>
              <a:pPr/>
              <a:t>‹#›</a:t>
            </a:fld>
            <a:endParaRPr lang="en-US"/>
          </a:p>
        </p:txBody>
      </p:sp>
    </p:spTree>
    <p:extLst>
      <p:ext uri="{BB962C8B-B14F-4D97-AF65-F5344CB8AC3E}">
        <p14:creationId xmlns:p14="http://schemas.microsoft.com/office/powerpoint/2010/main" val="30052731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28" r:id="rId3"/>
    <p:sldLayoutId id="2147483727" r:id="rId4"/>
    <p:sldLayoutId id="2147483729"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914400" rtl="0" eaLnBrk="1" latinLnBrk="0" hangingPunct="1">
        <a:lnSpc>
          <a:spcPct val="90000"/>
        </a:lnSpc>
        <a:spcBef>
          <a:spcPct val="0"/>
        </a:spcBef>
        <a:buNone/>
        <a:defRPr sz="4400" kern="1200">
          <a:solidFill>
            <a:schemeClr val="bg1">
              <a:lumMod val="95000"/>
            </a:schemeClr>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95000"/>
            </a:schemeClr>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95000"/>
            </a:schemeClr>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95000"/>
            </a:schemeClr>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95000"/>
            </a:schemeClr>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477141"/>
      </p:ext>
    </p:extLst>
  </p:cSld>
  <p:clrMap bg1="lt1" tx1="dk1" bg2="lt2" tx2="dk2" accent1="accent1" accent2="accent2" accent3="accent3" accent4="accent4" accent5="accent5" accent6="accent6" hlink="hlink" folHlink="folHlink"/>
  <p:sldLayoutIdLst>
    <p:sldLayoutId id="2147483708" r:id="rId1"/>
    <p:sldLayoutId id="2147483739" r:id="rId2"/>
    <p:sldLayoutId id="2147483709" r:id="rId3"/>
    <p:sldLayoutId id="2147483710" r:id="rId4"/>
    <p:sldLayoutId id="2147483711" r:id="rId5"/>
    <p:sldLayoutId id="2147483712" r:id="rId6"/>
    <p:sldLayoutId id="2147483713" r:id="rId7"/>
    <p:sldLayoutId id="2147483714" r:id="rId8"/>
    <p:sldLayoutId id="2147483730" r:id="rId9"/>
    <p:sldLayoutId id="2147483715" r:id="rId10"/>
    <p:sldLayoutId id="2147483716" r:id="rId11"/>
    <p:sldLayoutId id="2147483717" r:id="rId12"/>
    <p:sldLayoutId id="2147483718" r:id="rId13"/>
    <p:sldLayoutId id="2147483719" r:id="rId14"/>
    <p:sldLayoutId id="2147483720" r:id="rId15"/>
    <p:sldLayoutId id="2147483721" r:id="rId16"/>
    <p:sldLayoutId id="2147483705" r:id="rId17"/>
    <p:sldLayoutId id="2147483706" r:id="rId18"/>
    <p:sldLayoutId id="2147483738" r:id="rId19"/>
  </p:sldLayoutIdLst>
  <p:transition>
    <p:fade/>
  </p:transition>
  <p:hf hdr="0" ftr="0" dt="0"/>
  <p:txStyles>
    <p:title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62028326-16D6-4924-8434-43CFAAA2454C}"/>
              </a:ext>
            </a:extLst>
          </p:cNvPr>
          <p:cNvPicPr>
            <a:picLocks noChangeAspect="1"/>
          </p:cNvPicPr>
          <p:nvPr userDrawn="1"/>
        </p:nvPicPr>
        <p:blipFill>
          <a:blip r:embed="rId19"/>
          <a:stretch>
            <a:fillRect/>
          </a:stretch>
        </p:blipFill>
        <p:spPr>
          <a:xfrm>
            <a:off x="12570977" y="0"/>
            <a:ext cx="1397517" cy="6858000"/>
          </a:xfrm>
          <a:prstGeom prst="rect">
            <a:avLst/>
          </a:prstGeom>
        </p:spPr>
      </p:pic>
    </p:spTree>
    <p:extLst>
      <p:ext uri="{BB962C8B-B14F-4D97-AF65-F5344CB8AC3E}">
        <p14:creationId xmlns:p14="http://schemas.microsoft.com/office/powerpoint/2010/main" val="3899226503"/>
      </p:ext>
    </p:extLst>
  </p:cSld>
  <p:clrMap bg1="lt1" tx1="dk1" bg2="lt2" tx2="dk2" accent1="accent1" accent2="accent2" accent3="accent3" accent4="accent4" accent5="accent5" accent6="accent6" hlink="hlink" folHlink="folHlink"/>
  <p:sldLayoutIdLst>
    <p:sldLayoutId id="2147483733" r:id="rId1"/>
    <p:sldLayoutId id="2147483732" r:id="rId2"/>
    <p:sldLayoutId id="2147483737" r:id="rId3"/>
    <p:sldLayoutId id="2147483675" r:id="rId4"/>
    <p:sldLayoutId id="2147483678" r:id="rId5"/>
    <p:sldLayoutId id="2147483679" r:id="rId6"/>
    <p:sldLayoutId id="2147483680" r:id="rId7"/>
    <p:sldLayoutId id="2147483674" r:id="rId8"/>
    <p:sldLayoutId id="2147483684" r:id="rId9"/>
    <p:sldLayoutId id="2147483734" r:id="rId10"/>
    <p:sldLayoutId id="2147483736" r:id="rId11"/>
    <p:sldLayoutId id="2147483735" r:id="rId12"/>
    <p:sldLayoutId id="2147483683" r:id="rId13"/>
    <p:sldLayoutId id="2147483685" r:id="rId14"/>
    <p:sldLayoutId id="2147483740" r:id="rId15"/>
    <p:sldLayoutId id="2147483741" r:id="rId16"/>
    <p:sldLayoutId id="2147484765" r:id="rId17"/>
  </p:sldLayoutIdLst>
  <p:transition>
    <p:fade/>
  </p:transition>
  <p:hf hdr="0" ftr="0" dt="0"/>
  <p:txStyles>
    <p:title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5" pos="2102">
          <p15:clr>
            <a:srgbClr val="A4A3A4"/>
          </p15:clr>
        </p15:guide>
        <p15:guide id="8" pos="3918">
          <p15:clr>
            <a:srgbClr val="A4A3A4"/>
          </p15:clr>
        </p15:guide>
        <p15:guide id="12" pos="5731">
          <p15:clr>
            <a:srgbClr val="A4A3A4"/>
          </p15:clr>
        </p15:guide>
        <p15:guide id="16" pos="288">
          <p15:clr>
            <a:srgbClr val="A4A3A4"/>
          </p15:clr>
        </p15:guide>
        <p15:guide id="17" pos="7546">
          <p15:clr>
            <a:srgbClr val="A4A3A4"/>
          </p15:clr>
        </p15:guide>
        <p15:guide id="25" orient="horz" pos="287">
          <p15:clr>
            <a:srgbClr val="A4A3A4"/>
          </p15:clr>
        </p15:guide>
        <p15:guide id="26" orient="horz" pos="4118">
          <p15:clr>
            <a:srgbClr val="A4A3A4"/>
          </p15:clr>
        </p15:guide>
        <p15:guide id="27" orient="horz" pos="387">
          <p15:clr>
            <a:srgbClr val="A4A3A4"/>
          </p15:clr>
        </p15:guide>
        <p15:guide id="32" orient="horz" pos="675">
          <p15:clr>
            <a:srgbClr val="A4A3A4"/>
          </p15:clr>
        </p15:guide>
        <p15:guide id="33" orient="horz" pos="965">
          <p15:clr>
            <a:srgbClr val="A4A3A4"/>
          </p15:clr>
        </p15:guide>
        <p15:guide id="34" orient="horz" pos="1253">
          <p15:clr>
            <a:srgbClr val="A4A3A4"/>
          </p15:clr>
        </p15:guide>
        <p15:guide id="35" orient="horz" pos="1538">
          <p15:clr>
            <a:srgbClr val="A4A3A4"/>
          </p15:clr>
        </p15:guide>
        <p15:guide id="36" orient="horz" pos="1826">
          <p15:clr>
            <a:srgbClr val="A4A3A4"/>
          </p15:clr>
        </p15:guide>
        <p15:guide id="37" orient="horz" pos="2115">
          <p15:clr>
            <a:srgbClr val="A4A3A4"/>
          </p15:clr>
        </p15:guide>
        <p15:guide id="38" orient="horz" pos="2406">
          <p15:clr>
            <a:srgbClr val="A4A3A4"/>
          </p15:clr>
        </p15:guide>
        <p15:guide id="39" orient="horz" pos="2694">
          <p15:clr>
            <a:srgbClr val="A4A3A4"/>
          </p15:clr>
        </p15:guide>
        <p15:guide id="40" orient="horz" pos="2981">
          <p15:clr>
            <a:srgbClr val="A4A3A4"/>
          </p15:clr>
        </p15:guide>
        <p15:guide id="41" orient="horz" pos="3267">
          <p15:clr>
            <a:srgbClr val="A4A3A4"/>
          </p15:clr>
        </p15:guide>
        <p15:guide id="42" orient="horz" pos="3557">
          <p15:clr>
            <a:srgbClr val="A4A3A4"/>
          </p15:clr>
        </p15:guide>
        <p15:guide id="43" orient="horz" pos="3842">
          <p15:clr>
            <a:srgbClr val="A4A3A4"/>
          </p15:clr>
        </p15:guide>
        <p15:guide id="44" pos="4824">
          <p15:clr>
            <a:srgbClr val="FBAE4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226CE-F233-49BB-8C86-19666007004C}" type="datetimeFigureOut">
              <a:rPr lang="en-US" smtClean="0"/>
              <a:t>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894F6-9483-4ACA-B16E-E5DE6EE4463F}" type="slidenum">
              <a:rPr lang="en-US" smtClean="0"/>
              <a:t>‹#›</a:t>
            </a:fld>
            <a:endParaRPr lang="en-US"/>
          </a:p>
        </p:txBody>
      </p:sp>
    </p:spTree>
    <p:extLst>
      <p:ext uri="{BB962C8B-B14F-4D97-AF65-F5344CB8AC3E}">
        <p14:creationId xmlns:p14="http://schemas.microsoft.com/office/powerpoint/2010/main" val="22796841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9"/>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35482725"/>
      </p:ext>
    </p:extLst>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 id="2147484748" r:id="rId12"/>
    <p:sldLayoutId id="2147484749" r:id="rId13"/>
    <p:sldLayoutId id="2147484750" r:id="rId14"/>
    <p:sldLayoutId id="2147484751" r:id="rId15"/>
    <p:sldLayoutId id="2147484752" r:id="rId16"/>
    <p:sldLayoutId id="2147484753" r:id="rId17"/>
    <p:sldLayoutId id="2147484754" r:id="rId18"/>
    <p:sldLayoutId id="2147484755" r:id="rId19"/>
    <p:sldLayoutId id="2147484756" r:id="rId20"/>
    <p:sldLayoutId id="2147484757" r:id="rId21"/>
    <p:sldLayoutId id="2147484758" r:id="rId22"/>
    <p:sldLayoutId id="2147484759" r:id="rId23"/>
    <p:sldLayoutId id="2147484760" r:id="rId24"/>
    <p:sldLayoutId id="2147484761" r:id="rId25"/>
    <p:sldLayoutId id="2147484762" r:id="rId26"/>
    <p:sldLayoutId id="2147484764" r:id="rId27"/>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014938300"/>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 id="2147484779" r:id="rId12"/>
    <p:sldLayoutId id="2147484780" r:id="rId13"/>
    <p:sldLayoutId id="2147484781" r:id="rId14"/>
    <p:sldLayoutId id="2147484782" r:id="rId15"/>
    <p:sldLayoutId id="2147484783" r:id="rId16"/>
    <p:sldLayoutId id="2147484784" r:id="rId17"/>
    <p:sldLayoutId id="2147484785" r:id="rId18"/>
    <p:sldLayoutId id="2147484786"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1.svg"/><Relationship Id="rId21" Type="http://schemas.openxmlformats.org/officeDocument/2006/relationships/image" Target="../media/image58.sv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 Type="http://schemas.openxmlformats.org/officeDocument/2006/relationships/image" Target="../media/image40.png"/><Relationship Id="rId16" Type="http://schemas.openxmlformats.org/officeDocument/2006/relationships/image" Target="../media/image54.svg"/><Relationship Id="rId20"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5" Type="http://schemas.openxmlformats.org/officeDocument/2006/relationships/image" Target="../media/image53.png"/><Relationship Id="rId23" Type="http://schemas.openxmlformats.org/officeDocument/2006/relationships/image" Target="../media/image60.svg"/><Relationship Id="rId10" Type="http://schemas.openxmlformats.org/officeDocument/2006/relationships/image" Target="../media/image48.svg"/><Relationship Id="rId19" Type="http://schemas.openxmlformats.org/officeDocument/2006/relationships/hyperlink" Target="https://www.microsoft.com/en-us/education/intune/default.aspx" TargetMode="External"/><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hyperlink" Target="http://www.microsoft.com/en-us/education/intune/default.aspx" TargetMode="External"/><Relationship Id="rId2" Type="http://schemas.openxmlformats.org/officeDocument/2006/relationships/notesSlide" Target="../notesSlides/notesSlide9.xml"/><Relationship Id="rId1" Type="http://schemas.openxmlformats.org/officeDocument/2006/relationships/slideLayout" Target="../slideLayouts/slideLayout94.xml"/><Relationship Id="rId4" Type="http://schemas.openxmlformats.org/officeDocument/2006/relationships/hyperlink" Target="https://www.microsoft.com/en-us/education/products/office/default.aspx"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11.xml"/><Relationship Id="rId1" Type="http://schemas.openxmlformats.org/officeDocument/2006/relationships/slideLayout" Target="../slideLayouts/slideLayout98.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emf"/><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98.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hyperlink" Target="https://blogs.technet.microsoft.com/enterprisemobility/?product=microsoft-intune" TargetMode="External"/><Relationship Id="rId13" Type="http://schemas.openxmlformats.org/officeDocument/2006/relationships/hyperlink" Target="https://social.technet.microsoft.com/Forums/en-US/home?forum=microsoftintuneprod" TargetMode="External"/><Relationship Id="rId3" Type="http://schemas.openxmlformats.org/officeDocument/2006/relationships/hyperlink" Target="http://aka.ms/intuneforedupage" TargetMode="External"/><Relationship Id="rId7" Type="http://schemas.openxmlformats.org/officeDocument/2006/relationships/hyperlink" Target="https://docs.microsoft.com/en-us/intune/" TargetMode="External"/><Relationship Id="rId12" Type="http://schemas.openxmlformats.org/officeDocument/2006/relationships/hyperlink" Target="http://microsoftintune.uservoice.com/" TargetMode="External"/><Relationship Id="rId2" Type="http://schemas.openxmlformats.org/officeDocument/2006/relationships/notesSlide" Target="../notesSlides/notesSlide13.xml"/><Relationship Id="rId1" Type="http://schemas.openxmlformats.org/officeDocument/2006/relationships/slideLayout" Target="../slideLayouts/slideLayout97.xml"/><Relationship Id="rId6" Type="http://schemas.openxmlformats.org/officeDocument/2006/relationships/hyperlink" Target="https://support.office.com/en-us/article/Overview-of-School-Data-Sync-f3d1147b-4ade-4905-8518-508e729f2e91?ui=en-US&amp;rs=en-US&amp;ad=US" TargetMode="External"/><Relationship Id="rId11" Type="http://schemas.openxmlformats.org/officeDocument/2006/relationships/hyperlink" Target="https://www.microsoft.com/en-us/server-cloud/roadmap/Indevelopment.aspx?TabIndex=0&amp;dropValue=Intune" TargetMode="External"/><Relationship Id="rId5" Type="http://schemas.openxmlformats.org/officeDocument/2006/relationships/hyperlink" Target="https://docs.microsoft.com/en-us/education/get-started/get-started-with-microsoft-education" TargetMode="External"/><Relationship Id="rId10" Type="http://schemas.openxmlformats.org/officeDocument/2006/relationships/hyperlink" Target="https://docs.microsoft.com/en-us/intune-classic/whats-new/whats-new-in-microsoft-intune" TargetMode="External"/><Relationship Id="rId4" Type="http://schemas.openxmlformats.org/officeDocument/2006/relationships/hyperlink" Target="https://docs.microsoft.com/en-us/intune-education/what-is-intune-for-education" TargetMode="External"/><Relationship Id="rId9" Type="http://schemas.openxmlformats.org/officeDocument/2006/relationships/hyperlink" Target="https://aka.ms/intuneedudeploymenttraining" TargetMode="External"/><Relationship Id="rId14" Type="http://schemas.openxmlformats.org/officeDocument/2006/relationships/hyperlink" Target="https://technet.microsoft.com/library/dn646963.aspx"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hyperlink" Target="https://intuneeducation.portal.azure.com/" TargetMode="External"/><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hyperlink" Target="https://admin.microsoft.com/" TargetMode="External"/><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hyperlink" Target="https://docs.microsoft.com/en-us/intune-education/what-are-groups" TargetMode="External"/><Relationship Id="rId2" Type="http://schemas.openxmlformats.org/officeDocument/2006/relationships/notesSlide" Target="../notesSlides/notesSlide14.xml"/><Relationship Id="rId1" Type="http://schemas.openxmlformats.org/officeDocument/2006/relationships/slideLayout" Target="../slideLayouts/slideLayout94.xml"/><Relationship Id="rId5" Type="http://schemas.openxmlformats.org/officeDocument/2006/relationships/hyperlink" Target="https://docs.microsoft.com/en-us/azure/active-directory/connect/active-directory-aadconnect" TargetMode="External"/><Relationship Id="rId4" Type="http://schemas.openxmlformats.org/officeDocument/2006/relationships/hyperlink" Target="https://sds.microsoft.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35.xml.rels><?xml version="1.0" encoding="UTF-8" standalone="yes"?>
<Relationships xmlns="http://schemas.openxmlformats.org/package/2006/relationships"><Relationship Id="rId3" Type="http://schemas.openxmlformats.org/officeDocument/2006/relationships/hyperlink" Target="https://docs.microsoft.com/en-us/intune-education/what-is-express-configuration" TargetMode="External"/><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hyperlink" Target="https://docs.microsoft.com/en-us/microsoft-store/acquire-apps-windows-store-for-business#acquire-apps" TargetMode="External"/><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hyperlink" Target="https://docs.microsoft.com/en-us/intune-education/how-to-add-apps" TargetMode="External"/><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hyperlink" Target="https://docs.microsoft.com/en-us/microsoft-store/acquire-apps-windows-store-for-business#acquire-app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81.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83.svg"/><Relationship Id="rId5" Type="http://schemas.openxmlformats.org/officeDocument/2006/relationships/image" Target="../media/image28.png"/><Relationship Id="rId4" Type="http://schemas.openxmlformats.org/officeDocument/2006/relationships/image" Target="../media/image82.sv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2.emf"/><Relationship Id="rId4" Type="http://schemas.openxmlformats.org/officeDocument/2006/relationships/image" Target="../media/image31.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8" Type="http://schemas.openxmlformats.org/officeDocument/2006/relationships/hyperlink" Target="https://docs.microsoft.com/azure/active-directory/device-management-azure-portal" TargetMode="External"/><Relationship Id="rId3" Type="http://schemas.openxmlformats.org/officeDocument/2006/relationships/hyperlink" Target="https://docs.microsoft.com/en-us/windows/deployment/windows-autopilot/windows-10-autopilot#prerequisites" TargetMode="External"/><Relationship Id="rId7" Type="http://schemas.openxmlformats.org/officeDocument/2006/relationships/hyperlink" Target="https://www.microsoft.com/cloud-platform/azure-active-directory-features" TargetMode="External"/><Relationship Id="rId2" Type="http://schemas.openxmlformats.org/officeDocument/2006/relationships/notesSlide" Target="../notesSlides/notesSlide35.xml"/><Relationship Id="rId1" Type="http://schemas.openxmlformats.org/officeDocument/2006/relationships/slideLayout" Target="../slideLayouts/slideLayout97.xml"/><Relationship Id="rId6" Type="http://schemas.openxmlformats.org/officeDocument/2006/relationships/hyperlink" Target="https://docs.microsoft.com/en-us/windows/deployment/windows-autopilot/windows-10-autopilot#network-connectivity-requirements" TargetMode="External"/><Relationship Id="rId5" Type="http://schemas.openxmlformats.org/officeDocument/2006/relationships/hyperlink" Target="https://docs.microsoft.com/en-us/windows/deployment/windows-autopilot/windows-10-autopilot#configure-company-branding-for-oobe" TargetMode="External"/><Relationship Id="rId4" Type="http://schemas.openxmlformats.org/officeDocument/2006/relationships/hyperlink" Target="https://docs.microsoft.com/en-us/windows/deployment/windows-autopilot/windows-10-autopilot#device-registration-and-oobe-customization"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diagramLayout" Target="../diagrams/layout3.xml"/><Relationship Id="rId7" Type="http://schemas.openxmlformats.org/officeDocument/2006/relationships/image" Target="../media/image88.png"/><Relationship Id="rId2" Type="http://schemas.openxmlformats.org/officeDocument/2006/relationships/diagramData" Target="../diagrams/data3.xml"/><Relationship Id="rId1" Type="http://schemas.openxmlformats.org/officeDocument/2006/relationships/slideLayout" Target="../slideLayouts/slideLayout98.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91.svg"/><Relationship Id="rId4" Type="http://schemas.openxmlformats.org/officeDocument/2006/relationships/diagramQuickStyle" Target="../diagrams/quickStyle3.xml"/><Relationship Id="rId9" Type="http://schemas.openxmlformats.org/officeDocument/2006/relationships/image" Target="../media/image9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microsoft.com/office/2007/relationships/media" Target="../media/media8.mp4"/><Relationship Id="rId1" Type="http://schemas.openxmlformats.org/officeDocument/2006/relationships/video" Target="NULL" TargetMode="Externa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slideLayout" Target="../slideLayouts/slideLayout30.xml"/><Relationship Id="rId18" Type="http://schemas.openxmlformats.org/officeDocument/2006/relationships/image" Target="../media/image36.png"/><Relationship Id="rId3" Type="http://schemas.microsoft.com/office/2007/relationships/media" Target="../media/media2.mp4"/><Relationship Id="rId21" Type="http://schemas.openxmlformats.org/officeDocument/2006/relationships/diagramLayout" Target="../diagrams/layout2.xml"/><Relationship Id="rId7" Type="http://schemas.microsoft.com/office/2007/relationships/media" Target="../media/media4.mp4"/><Relationship Id="rId12" Type="http://schemas.openxmlformats.org/officeDocument/2006/relationships/video" Target="../media/media6.mp4"/><Relationship Id="rId17" Type="http://schemas.openxmlformats.org/officeDocument/2006/relationships/image" Target="../media/image35.png"/><Relationship Id="rId2" Type="http://schemas.openxmlformats.org/officeDocument/2006/relationships/video" Target="../media/media1.mp4"/><Relationship Id="rId16" Type="http://schemas.openxmlformats.org/officeDocument/2006/relationships/image" Target="../media/image34.png"/><Relationship Id="rId20" Type="http://schemas.openxmlformats.org/officeDocument/2006/relationships/diagramData" Target="../diagrams/data2.xml"/><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4"/><Relationship Id="rId24" Type="http://schemas.microsoft.com/office/2007/relationships/diagramDrawing" Target="../diagrams/drawing2.xml"/><Relationship Id="rId5" Type="http://schemas.microsoft.com/office/2007/relationships/media" Target="../media/media3.mp4"/><Relationship Id="rId15" Type="http://schemas.openxmlformats.org/officeDocument/2006/relationships/image" Target="../media/image33.png"/><Relationship Id="rId23" Type="http://schemas.openxmlformats.org/officeDocument/2006/relationships/diagramColors" Target="../diagrams/colors2.xml"/><Relationship Id="rId10" Type="http://schemas.openxmlformats.org/officeDocument/2006/relationships/video" Target="../media/media5.mp4"/><Relationship Id="rId19" Type="http://schemas.openxmlformats.org/officeDocument/2006/relationships/image" Target="../media/image37.pn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notesSlide" Target="../notesSlides/notesSlide6.xml"/><Relationship Id="rId22"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hyperlink" Target="https://docs.microsoft.com/en-us/intune-education/how-do-i-add-devices" TargetMode="External"/><Relationship Id="rId7" Type="http://schemas.openxmlformats.org/officeDocument/2006/relationships/hyperlink" Target="https://docs.microsoft.com/en-us/education/" TargetMode="External"/><Relationship Id="rId2" Type="http://schemas.openxmlformats.org/officeDocument/2006/relationships/notesSlide" Target="../notesSlides/notesSlide37.xml"/><Relationship Id="rId1" Type="http://schemas.openxmlformats.org/officeDocument/2006/relationships/slideLayout" Target="../slideLayouts/slideLayout94.xml"/><Relationship Id="rId6" Type="http://schemas.openxmlformats.org/officeDocument/2006/relationships/hyperlink" Target="https://docs.microsoft.com/en-us/windows/deployment/windows-autopilot/windows-10-autopilot" TargetMode="External"/><Relationship Id="rId5" Type="http://schemas.openxmlformats.org/officeDocument/2006/relationships/hyperlink" Target="https://docs.microsoft.com/en-us/windows/configuration/provisioning-packages/provisioning-install-icd" TargetMode="External"/><Relationship Id="rId4" Type="http://schemas.openxmlformats.org/officeDocument/2006/relationships/hyperlink" Target="https://docs.microsoft.com/en-us/education/windows/use-set-up-school-pcs-app"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4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AC4C73-D56F-4C7B-AD02-3CA334F2031B}"/>
              </a:ext>
            </a:extLst>
          </p:cNvPr>
          <p:cNvSpPr>
            <a:spLocks noGrp="1"/>
          </p:cNvSpPr>
          <p:nvPr>
            <p:ph type="title"/>
          </p:nvPr>
        </p:nvSpPr>
        <p:spPr>
          <a:xfrm>
            <a:off x="271103" y="2129012"/>
            <a:ext cx="10268560" cy="1801436"/>
          </a:xfrm>
        </p:spPr>
        <p:txBody>
          <a:bodyPr/>
          <a:lstStyle/>
          <a:p>
            <a:r>
              <a:rPr lang="en-US" sz="4800" dirty="0"/>
              <a:t>Classroom Device Management Workshop</a:t>
            </a:r>
            <a:br>
              <a:rPr lang="en-US" sz="4800" dirty="0"/>
            </a:br>
            <a:r>
              <a:rPr lang="en-US" sz="3600" dirty="0"/>
              <a:t>(Microsoft 365 / Intune for Education) </a:t>
            </a:r>
            <a:endParaRPr lang="en-US" sz="4800" dirty="0"/>
          </a:p>
        </p:txBody>
      </p:sp>
      <p:sp>
        <p:nvSpPr>
          <p:cNvPr id="6" name="Text Placeholder 1">
            <a:extLst>
              <a:ext uri="{FF2B5EF4-FFF2-40B4-BE49-F238E27FC236}">
                <a16:creationId xmlns:a16="http://schemas.microsoft.com/office/drawing/2014/main" id="{7020868D-BB0C-447A-9AEC-2970B6880DBB}"/>
              </a:ext>
            </a:extLst>
          </p:cNvPr>
          <p:cNvSpPr txBox="1">
            <a:spLocks/>
          </p:cNvSpPr>
          <p:nvPr/>
        </p:nvSpPr>
        <p:spPr>
          <a:xfrm>
            <a:off x="3971376" y="4394946"/>
            <a:ext cx="3740064" cy="1794661"/>
          </a:xfrm>
          <a:prstGeom prst="rect">
            <a:avLst/>
          </a:prstGeom>
          <a:noFill/>
        </p:spPr>
        <p:txBody>
          <a:bodyPr vert="horz" wrap="square" lIns="146304" tIns="109728" rIns="146304" bIns="109728" rtlCol="0">
            <a:noAutofit/>
          </a:bodyPr>
          <a:lstStyle>
            <a:lvl1pPr marL="0" marR="0" indent="0" algn="l" defTabSz="914367" rtl="0" eaLnBrk="1" fontAlgn="auto" latinLnBrk="0" hangingPunct="1">
              <a:lnSpc>
                <a:spcPct val="90000"/>
              </a:lnSpc>
              <a:spcBef>
                <a:spcPts val="0"/>
              </a:spcBef>
              <a:spcAft>
                <a:spcPts val="0"/>
              </a:spcAft>
              <a:buClrTx/>
              <a:buSzPct val="90000"/>
              <a:buFont typeface="Arial" pitchFamily="34" charset="0"/>
              <a:buNone/>
              <a:tabLst/>
              <a:defRPr sz="3137" kern="1200" spc="0" baseline="0">
                <a:gradFill>
                  <a:gsLst>
                    <a:gs pos="0">
                      <a:schemeClr val="bg1"/>
                    </a:gs>
                    <a:gs pos="100000">
                      <a:schemeClr val="bg1"/>
                    </a:gs>
                  </a:gsLst>
                  <a:lin ang="5400000" scaled="1"/>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endParaRPr lang="en-US" sz="2400" dirty="0"/>
          </a:p>
        </p:txBody>
      </p:sp>
      <p:sp>
        <p:nvSpPr>
          <p:cNvPr id="5" name="Text Placeholder 4">
            <a:extLst>
              <a:ext uri="{FF2B5EF4-FFF2-40B4-BE49-F238E27FC236}">
                <a16:creationId xmlns:a16="http://schemas.microsoft.com/office/drawing/2014/main" id="{0F51F05F-2232-4622-846F-386508382A17}"/>
              </a:ext>
            </a:extLst>
          </p:cNvPr>
          <p:cNvSpPr>
            <a:spLocks noGrp="1"/>
          </p:cNvSpPr>
          <p:nvPr>
            <p:ph type="body" sz="quarter" idx="12"/>
          </p:nvPr>
        </p:nvSpPr>
        <p:spPr/>
        <p:txBody>
          <a:bodyPr/>
          <a:lstStyle/>
          <a:p>
            <a:r>
              <a:rPr lang="en-US" b="1" dirty="0"/>
              <a:t>Christopher Urban</a:t>
            </a:r>
          </a:p>
          <a:p>
            <a:r>
              <a:rPr lang="en-US" sz="3200" dirty="0"/>
              <a:t>Program Manager</a:t>
            </a:r>
          </a:p>
          <a:p>
            <a:r>
              <a:rPr lang="en-US" sz="3200" dirty="0"/>
              <a:t>Intune Product Group</a:t>
            </a:r>
          </a:p>
          <a:p>
            <a:r>
              <a:rPr lang="en-US" sz="3200" dirty="0"/>
              <a:t>Microsoft</a:t>
            </a:r>
          </a:p>
          <a:p>
            <a:endParaRPr lang="en-US" dirty="0"/>
          </a:p>
        </p:txBody>
      </p:sp>
    </p:spTree>
    <p:extLst>
      <p:ext uri="{BB962C8B-B14F-4D97-AF65-F5344CB8AC3E}">
        <p14:creationId xmlns:p14="http://schemas.microsoft.com/office/powerpoint/2010/main" val="190389919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9F40FA8F-6580-4152-81EA-C38D7C31D4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4142" y="1501185"/>
            <a:ext cx="10287001" cy="3686934"/>
          </a:xfrm>
          <a:prstGeom prst="rect">
            <a:avLst/>
          </a:prstGeom>
        </p:spPr>
      </p:pic>
      <p:sp>
        <p:nvSpPr>
          <p:cNvPr id="2" name="object 2"/>
          <p:cNvSpPr txBox="1">
            <a:spLocks noGrp="1"/>
          </p:cNvSpPr>
          <p:nvPr>
            <p:ph type="title"/>
          </p:nvPr>
        </p:nvSpPr>
        <p:spPr>
          <a:xfrm>
            <a:off x="3689635" y="95335"/>
            <a:ext cx="4745718" cy="889428"/>
          </a:xfrm>
          <a:prstGeom prst="rect">
            <a:avLst/>
          </a:prstGeom>
        </p:spPr>
        <p:txBody>
          <a:bodyPr vert="horz" wrap="square" lIns="0" tIns="153306" rIns="0" bIns="0" rtlCol="0">
            <a:spAutoFit/>
          </a:bodyPr>
          <a:lstStyle/>
          <a:p>
            <a:pPr algn="ctr">
              <a:spcBef>
                <a:spcPts val="1206"/>
              </a:spcBef>
            </a:pPr>
            <a:r>
              <a:rPr spc="21" dirty="0"/>
              <a:t>Creating </a:t>
            </a:r>
            <a:r>
              <a:rPr spc="18" dirty="0"/>
              <a:t>the </a:t>
            </a:r>
            <a:r>
              <a:rPr spc="29" dirty="0"/>
              <a:t>Conditions </a:t>
            </a:r>
            <a:r>
              <a:rPr spc="18" dirty="0"/>
              <a:t>for</a:t>
            </a:r>
            <a:r>
              <a:rPr spc="181" dirty="0"/>
              <a:t> </a:t>
            </a:r>
            <a:r>
              <a:rPr spc="29" dirty="0"/>
              <a:t>Learning</a:t>
            </a:r>
          </a:p>
          <a:p>
            <a:pPr marL="291652" marR="290292" algn="ctr">
              <a:spcBef>
                <a:spcPts val="479"/>
              </a:spcBef>
            </a:pPr>
            <a:r>
              <a:rPr sz="1000" dirty="0">
                <a:latin typeface="Segoe UI"/>
                <a:cs typeface="Segoe UI"/>
              </a:rPr>
              <a:t>Microsoft Education </a:t>
            </a:r>
            <a:r>
              <a:rPr sz="1000" spc="-4" dirty="0">
                <a:latin typeface="Segoe UI"/>
                <a:cs typeface="Segoe UI"/>
              </a:rPr>
              <a:t>is </a:t>
            </a:r>
            <a:r>
              <a:rPr sz="1000" dirty="0">
                <a:latin typeface="Segoe UI"/>
                <a:cs typeface="Segoe UI"/>
              </a:rPr>
              <a:t>an affordable, </a:t>
            </a:r>
            <a:r>
              <a:rPr sz="1000" spc="-4" dirty="0">
                <a:latin typeface="Segoe UI"/>
                <a:cs typeface="Segoe UI"/>
              </a:rPr>
              <a:t>secure learning </a:t>
            </a:r>
            <a:r>
              <a:rPr sz="1000" dirty="0">
                <a:latin typeface="Segoe UI"/>
                <a:cs typeface="Segoe UI"/>
              </a:rPr>
              <a:t>platform with easy</a:t>
            </a:r>
            <a:r>
              <a:rPr sz="1000" spc="-61" dirty="0">
                <a:latin typeface="Segoe UI"/>
                <a:cs typeface="Segoe UI"/>
              </a:rPr>
              <a:t> </a:t>
            </a:r>
            <a:r>
              <a:rPr sz="1000" dirty="0">
                <a:latin typeface="Segoe UI"/>
                <a:cs typeface="Segoe UI"/>
              </a:rPr>
              <a:t>to  </a:t>
            </a:r>
            <a:r>
              <a:rPr sz="1000" spc="-4" dirty="0">
                <a:latin typeface="Segoe UI"/>
                <a:cs typeface="Segoe UI"/>
              </a:rPr>
              <a:t>manage </a:t>
            </a:r>
            <a:r>
              <a:rPr sz="1000" dirty="0">
                <a:latin typeface="Segoe UI"/>
                <a:cs typeface="Segoe UI"/>
              </a:rPr>
              <a:t>devices, collaboration tools and apps teachers and </a:t>
            </a:r>
            <a:r>
              <a:rPr sz="1000" spc="-4" dirty="0">
                <a:latin typeface="Segoe UI"/>
                <a:cs typeface="Segoe UI"/>
              </a:rPr>
              <a:t>students</a:t>
            </a:r>
            <a:r>
              <a:rPr sz="1000" spc="-68" dirty="0">
                <a:latin typeface="Segoe UI"/>
                <a:cs typeface="Segoe UI"/>
              </a:rPr>
              <a:t> </a:t>
            </a:r>
            <a:r>
              <a:rPr sz="1000" spc="-4" dirty="0">
                <a:latin typeface="Segoe UI"/>
                <a:cs typeface="Segoe UI"/>
              </a:rPr>
              <a:t>love</a:t>
            </a:r>
            <a:endParaRPr sz="1000">
              <a:latin typeface="Segoe UI"/>
              <a:cs typeface="Segoe UI"/>
            </a:endParaRPr>
          </a:p>
        </p:txBody>
      </p:sp>
      <p:grpSp>
        <p:nvGrpSpPr>
          <p:cNvPr id="17" name="Group 16">
            <a:extLst>
              <a:ext uri="{FF2B5EF4-FFF2-40B4-BE49-F238E27FC236}">
                <a16:creationId xmlns:a16="http://schemas.microsoft.com/office/drawing/2014/main" id="{83E6D4A8-9C3C-42C5-9221-C2A7F4BE323E}"/>
              </a:ext>
            </a:extLst>
          </p:cNvPr>
          <p:cNvGrpSpPr/>
          <p:nvPr/>
        </p:nvGrpSpPr>
        <p:grpSpPr>
          <a:xfrm>
            <a:off x="7271723" y="1685261"/>
            <a:ext cx="4437221" cy="3330990"/>
            <a:chOff x="629875" y="1708524"/>
            <a:chExt cx="4437221" cy="3330990"/>
          </a:xfrm>
        </p:grpSpPr>
        <p:pic>
          <p:nvPicPr>
            <p:cNvPr id="238" name="Graphic 237">
              <a:extLst>
                <a:ext uri="{FF2B5EF4-FFF2-40B4-BE49-F238E27FC236}">
                  <a16:creationId xmlns:a16="http://schemas.microsoft.com/office/drawing/2014/main" id="{C989C3DF-81C9-4BC7-B52A-BC1E438355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875" y="1708524"/>
              <a:ext cx="4437221" cy="3232834"/>
            </a:xfrm>
            <a:prstGeom prst="rect">
              <a:avLst/>
            </a:prstGeom>
          </p:spPr>
        </p:pic>
        <p:sp>
          <p:nvSpPr>
            <p:cNvPr id="3" name="object 3"/>
            <p:cNvSpPr txBox="1"/>
            <p:nvPr/>
          </p:nvSpPr>
          <p:spPr>
            <a:xfrm>
              <a:off x="1394997" y="4247694"/>
              <a:ext cx="2741574" cy="791820"/>
            </a:xfrm>
            <a:prstGeom prst="rect">
              <a:avLst/>
            </a:prstGeom>
          </p:spPr>
          <p:txBody>
            <a:bodyPr vert="horz" wrap="square" lIns="0" tIns="111125" rIns="0" bIns="0" rtlCol="0">
              <a:spAutoFit/>
            </a:bodyPr>
            <a:lstStyle/>
            <a:p>
              <a:pPr marL="636373" defTabSz="653156">
                <a:spcBef>
                  <a:spcPts val="875"/>
                </a:spcBef>
              </a:pPr>
              <a:r>
                <a:rPr sz="1143" b="1" dirty="0">
                  <a:solidFill>
                    <a:prstClr val="black"/>
                  </a:solidFill>
                  <a:latin typeface="Segoe UI"/>
                  <a:cs typeface="Segoe UI"/>
                </a:rPr>
                <a:t>Simple </a:t>
              </a:r>
              <a:r>
                <a:rPr sz="1143" b="1" spc="-4" dirty="0">
                  <a:solidFill>
                    <a:prstClr val="black"/>
                  </a:solidFill>
                  <a:latin typeface="Segoe UI"/>
                  <a:cs typeface="Segoe UI"/>
                </a:rPr>
                <a:t>and</a:t>
              </a:r>
              <a:r>
                <a:rPr sz="1143" b="1" spc="-46" dirty="0">
                  <a:solidFill>
                    <a:prstClr val="black"/>
                  </a:solidFill>
                  <a:latin typeface="Segoe UI"/>
                  <a:cs typeface="Segoe UI"/>
                </a:rPr>
                <a:t> </a:t>
              </a:r>
              <a:r>
                <a:rPr sz="1143" b="1" spc="-4" dirty="0">
                  <a:solidFill>
                    <a:prstClr val="black"/>
                  </a:solidFill>
                  <a:latin typeface="Segoe UI"/>
                  <a:cs typeface="Segoe UI"/>
                </a:rPr>
                <a:t>powerful</a:t>
              </a:r>
              <a:endParaRPr sz="1143" dirty="0">
                <a:solidFill>
                  <a:prstClr val="black"/>
                </a:solidFill>
                <a:latin typeface="Segoe UI"/>
                <a:cs typeface="Segoe UI"/>
              </a:endParaRPr>
            </a:p>
            <a:p>
              <a:pPr marL="9072" marR="3629" defTabSz="653156">
                <a:spcBef>
                  <a:spcPts val="500"/>
                </a:spcBef>
              </a:pPr>
              <a:r>
                <a:rPr sz="714" spc="4" dirty="0">
                  <a:solidFill>
                    <a:prstClr val="black"/>
                  </a:solidFill>
                  <a:latin typeface="Segoe UI" panose="020B0502040204020203" pitchFamily="34" charset="0"/>
                  <a:cs typeface="Segoe UI" panose="020B0502040204020203" pitchFamily="34" charset="0"/>
                </a:rPr>
                <a:t>Intune </a:t>
              </a:r>
              <a:r>
                <a:rPr sz="714" spc="-7" dirty="0">
                  <a:solidFill>
                    <a:prstClr val="black"/>
                  </a:solidFill>
                  <a:latin typeface="Segoe UI" panose="020B0502040204020203" pitchFamily="34" charset="0"/>
                  <a:cs typeface="Segoe UI" panose="020B0502040204020203" pitchFamily="34" charset="0"/>
                </a:rPr>
                <a:t>for </a:t>
              </a:r>
              <a:r>
                <a:rPr sz="714" spc="7" dirty="0">
                  <a:solidFill>
                    <a:prstClr val="black"/>
                  </a:solidFill>
                  <a:latin typeface="Segoe UI" panose="020B0502040204020203" pitchFamily="34" charset="0"/>
                  <a:cs typeface="Segoe UI" panose="020B0502040204020203" pitchFamily="34" charset="0"/>
                </a:rPr>
                <a:t>Education </a:t>
              </a:r>
              <a:r>
                <a:rPr sz="714" spc="4" dirty="0">
                  <a:solidFill>
                    <a:prstClr val="black"/>
                  </a:solidFill>
                  <a:latin typeface="Segoe UI" panose="020B0502040204020203" pitchFamily="34" charset="0"/>
                  <a:cs typeface="Segoe UI" panose="020B0502040204020203" pitchFamily="34" charset="0"/>
                </a:rPr>
                <a:t>provides </a:t>
              </a:r>
              <a:r>
                <a:rPr sz="714" dirty="0">
                  <a:solidFill>
                    <a:prstClr val="black"/>
                  </a:solidFill>
                  <a:latin typeface="Segoe UI" panose="020B0502040204020203" pitchFamily="34" charset="0"/>
                  <a:cs typeface="Segoe UI" panose="020B0502040204020203" pitchFamily="34" charset="0"/>
                </a:rPr>
                <a:t>a </a:t>
              </a:r>
              <a:r>
                <a:rPr sz="714" spc="7" dirty="0">
                  <a:solidFill>
                    <a:prstClr val="black"/>
                  </a:solidFill>
                  <a:latin typeface="Segoe UI" panose="020B0502040204020203" pitchFamily="34" charset="0"/>
                  <a:cs typeface="Segoe UI" panose="020B0502040204020203" pitchFamily="34" charset="0"/>
                </a:rPr>
                <a:t>simple </a:t>
              </a:r>
              <a:r>
                <a:rPr sz="714" dirty="0">
                  <a:solidFill>
                    <a:prstClr val="black"/>
                  </a:solidFill>
                  <a:latin typeface="Segoe UI" panose="020B0502040204020203" pitchFamily="34" charset="0"/>
                  <a:cs typeface="Segoe UI" panose="020B0502040204020203" pitchFamily="34" charset="0"/>
                </a:rPr>
                <a:t>way to </a:t>
              </a:r>
              <a:r>
                <a:rPr sz="714" spc="11" dirty="0">
                  <a:solidFill>
                    <a:prstClr val="black"/>
                  </a:solidFill>
                  <a:latin typeface="Segoe UI" panose="020B0502040204020203" pitchFamily="34" charset="0"/>
                  <a:cs typeface="Segoe UI" panose="020B0502040204020203" pitchFamily="34" charset="0"/>
                </a:rPr>
                <a:t>deploy and </a:t>
              </a:r>
              <a:r>
                <a:rPr sz="714" spc="18" dirty="0">
                  <a:solidFill>
                    <a:prstClr val="black"/>
                  </a:solidFill>
                  <a:latin typeface="Segoe UI" panose="020B0502040204020203" pitchFamily="34" charset="0"/>
                  <a:cs typeface="Segoe UI" panose="020B0502040204020203" pitchFamily="34" charset="0"/>
                </a:rPr>
                <a:t>manage </a:t>
              </a:r>
              <a:r>
                <a:rPr sz="714" dirty="0">
                  <a:solidFill>
                    <a:prstClr val="black"/>
                  </a:solidFill>
                  <a:latin typeface="Segoe UI" panose="020B0502040204020203" pitchFamily="34" charset="0"/>
                  <a:cs typeface="Segoe UI" panose="020B0502040204020203" pitchFamily="34" charset="0"/>
                </a:rPr>
                <a:t>a  </a:t>
              </a:r>
              <a:r>
                <a:rPr sz="714" spc="7" dirty="0">
                  <a:solidFill>
                    <a:prstClr val="black"/>
                  </a:solidFill>
                  <a:latin typeface="Segoe UI" panose="020B0502040204020203" pitchFamily="34" charset="0"/>
                  <a:cs typeface="Segoe UI" panose="020B0502040204020203" pitchFamily="34" charset="0"/>
                </a:rPr>
                <a:t>range</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of</a:t>
              </a:r>
              <a:r>
                <a:rPr sz="714" spc="-11" dirty="0">
                  <a:solidFill>
                    <a:prstClr val="black"/>
                  </a:solidFill>
                  <a:latin typeface="Segoe UI" panose="020B0502040204020203" pitchFamily="34" charset="0"/>
                  <a:cs typeface="Segoe UI" panose="020B0502040204020203" pitchFamily="34" charset="0"/>
                </a:rPr>
                <a:t> </a:t>
              </a:r>
              <a:r>
                <a:rPr sz="714" spc="4" dirty="0">
                  <a:solidFill>
                    <a:prstClr val="black"/>
                  </a:solidFill>
                  <a:latin typeface="Segoe UI" panose="020B0502040204020203" pitchFamily="34" charset="0"/>
                  <a:cs typeface="Segoe UI" panose="020B0502040204020203" pitchFamily="34" charset="0"/>
                </a:rPr>
                <a:t>powerful</a:t>
              </a:r>
              <a:r>
                <a:rPr sz="714" spc="-36"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Windows</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10</a:t>
              </a:r>
              <a:r>
                <a:rPr sz="714" spc="-11" dirty="0">
                  <a:solidFill>
                    <a:prstClr val="black"/>
                  </a:solidFill>
                  <a:latin typeface="Segoe UI" panose="020B0502040204020203" pitchFamily="34" charset="0"/>
                  <a:cs typeface="Segoe UI" panose="020B0502040204020203" pitchFamily="34" charset="0"/>
                </a:rPr>
                <a:t> </a:t>
              </a:r>
              <a:r>
                <a:rPr sz="714" spc="4" dirty="0">
                  <a:solidFill>
                    <a:prstClr val="black"/>
                  </a:solidFill>
                  <a:latin typeface="Segoe UI" panose="020B0502040204020203" pitchFamily="34" charset="0"/>
                  <a:cs typeface="Segoe UI" panose="020B0502040204020203" pitchFamily="34" charset="0"/>
                </a:rPr>
                <a:t>devices</a:t>
              </a:r>
              <a:r>
                <a:rPr sz="714" spc="-11" dirty="0">
                  <a:solidFill>
                    <a:prstClr val="black"/>
                  </a:solidFill>
                  <a:latin typeface="Segoe UI" panose="020B0502040204020203" pitchFamily="34" charset="0"/>
                  <a:cs typeface="Segoe UI" panose="020B0502040204020203" pitchFamily="34" charset="0"/>
                </a:rPr>
                <a:t> </a:t>
              </a:r>
              <a:r>
                <a:rPr sz="714" spc="11" dirty="0">
                  <a:solidFill>
                    <a:prstClr val="black"/>
                  </a:solidFill>
                  <a:latin typeface="Segoe UI" panose="020B0502040204020203" pitchFamily="34" charset="0"/>
                  <a:cs typeface="Segoe UI" panose="020B0502040204020203" pitchFamily="34" charset="0"/>
                </a:rPr>
                <a:t>and</a:t>
              </a:r>
              <a:r>
                <a:rPr sz="714" spc="-11" dirty="0">
                  <a:solidFill>
                    <a:prstClr val="black"/>
                  </a:solidFill>
                  <a:latin typeface="Segoe UI" panose="020B0502040204020203" pitchFamily="34" charset="0"/>
                  <a:cs typeface="Segoe UI" panose="020B0502040204020203" pitchFamily="34" charset="0"/>
                </a:rPr>
                <a:t> </a:t>
              </a:r>
              <a:r>
                <a:rPr sz="714" spc="7" dirty="0">
                  <a:solidFill>
                    <a:prstClr val="black"/>
                  </a:solidFill>
                  <a:latin typeface="Segoe UI" panose="020B0502040204020203" pitchFamily="34" charset="0"/>
                  <a:cs typeface="Segoe UI" panose="020B0502040204020203" pitchFamily="34" charset="0"/>
                </a:rPr>
                <a:t>applications</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like</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Office</a:t>
              </a:r>
              <a:r>
                <a:rPr sz="714" spc="-11" dirty="0">
                  <a:solidFill>
                    <a:prstClr val="black"/>
                  </a:solidFill>
                  <a:latin typeface="Segoe UI" panose="020B0502040204020203" pitchFamily="34" charset="0"/>
                  <a:cs typeface="Segoe UI" panose="020B0502040204020203" pitchFamily="34" charset="0"/>
                </a:rPr>
                <a:t> </a:t>
              </a:r>
              <a:r>
                <a:rPr sz="714" spc="-7" dirty="0">
                  <a:solidFill>
                    <a:prstClr val="black"/>
                  </a:solidFill>
                  <a:latin typeface="Segoe UI" panose="020B0502040204020203" pitchFamily="34" charset="0"/>
                  <a:cs typeface="Segoe UI" panose="020B0502040204020203" pitchFamily="34" charset="0"/>
                </a:rPr>
                <a:t>365,  </a:t>
              </a:r>
              <a:r>
                <a:rPr sz="714" spc="18" dirty="0">
                  <a:solidFill>
                    <a:prstClr val="black"/>
                  </a:solidFill>
                  <a:latin typeface="Segoe UI" panose="020B0502040204020203" pitchFamily="34" charset="0"/>
                  <a:cs typeface="Segoe UI" panose="020B0502040204020203" pitchFamily="34" charset="0"/>
                </a:rPr>
                <a:t>Adobe </a:t>
              </a:r>
              <a:r>
                <a:rPr sz="714" spc="4" dirty="0">
                  <a:solidFill>
                    <a:prstClr val="black"/>
                  </a:solidFill>
                  <a:latin typeface="Segoe UI" panose="020B0502040204020203" pitchFamily="34" charset="0"/>
                  <a:cs typeface="Segoe UI" panose="020B0502040204020203" pitchFamily="34" charset="0"/>
                </a:rPr>
                <a:t>Photoshop, </a:t>
              </a:r>
              <a:r>
                <a:rPr sz="714" spc="11" dirty="0">
                  <a:solidFill>
                    <a:prstClr val="black"/>
                  </a:solidFill>
                  <a:latin typeface="Segoe UI" panose="020B0502040204020203" pitchFamily="34" charset="0"/>
                  <a:cs typeface="Segoe UI" panose="020B0502040204020203" pitchFamily="34" charset="0"/>
                </a:rPr>
                <a:t>and </a:t>
              </a:r>
              <a:r>
                <a:rPr sz="714" spc="4" dirty="0">
                  <a:solidFill>
                    <a:prstClr val="black"/>
                  </a:solidFill>
                  <a:latin typeface="Segoe UI" panose="020B0502040204020203" pitchFamily="34" charset="0"/>
                  <a:cs typeface="Segoe UI" panose="020B0502040204020203" pitchFamily="34" charset="0"/>
                </a:rPr>
                <a:t>those </a:t>
              </a:r>
              <a:r>
                <a:rPr sz="714" spc="-7" dirty="0">
                  <a:solidFill>
                    <a:prstClr val="black"/>
                  </a:solidFill>
                  <a:latin typeface="Segoe UI" panose="020B0502040204020203" pitchFamily="34" charset="0"/>
                  <a:cs typeface="Segoe UI" panose="020B0502040204020203" pitchFamily="34" charset="0"/>
                </a:rPr>
                <a:t>for </a:t>
              </a:r>
              <a:r>
                <a:rPr sz="714" spc="-4" dirty="0">
                  <a:solidFill>
                    <a:prstClr val="black"/>
                  </a:solidFill>
                  <a:latin typeface="Segoe UI" panose="020B0502040204020203" pitchFamily="34" charset="0"/>
                  <a:cs typeface="Segoe UI" panose="020B0502040204020203" pitchFamily="34" charset="0"/>
                </a:rPr>
                <a:t>STEM </a:t>
              </a:r>
              <a:r>
                <a:rPr sz="714" dirty="0">
                  <a:solidFill>
                    <a:prstClr val="black"/>
                  </a:solidFill>
                  <a:latin typeface="Segoe UI" panose="020B0502040204020203" pitchFamily="34" charset="0"/>
                  <a:cs typeface="Segoe UI" panose="020B0502040204020203" pitchFamily="34" charset="0"/>
                </a:rPr>
                <a:t>that meet </a:t>
              </a:r>
              <a:r>
                <a:rPr sz="714" spc="4" dirty="0">
                  <a:solidFill>
                    <a:prstClr val="black"/>
                  </a:solidFill>
                  <a:latin typeface="Segoe UI" panose="020B0502040204020203" pitchFamily="34" charset="0"/>
                  <a:cs typeface="Segoe UI" panose="020B0502040204020203" pitchFamily="34" charset="0"/>
                </a:rPr>
                <a:t>classroom </a:t>
              </a:r>
              <a:r>
                <a:rPr sz="714" spc="7" dirty="0">
                  <a:solidFill>
                    <a:prstClr val="black"/>
                  </a:solidFill>
                  <a:latin typeface="Segoe UI" panose="020B0502040204020203" pitchFamily="34" charset="0"/>
                  <a:cs typeface="Segoe UI" panose="020B0502040204020203" pitchFamily="34" charset="0"/>
                </a:rPr>
                <a:t>needs </a:t>
              </a:r>
              <a:r>
                <a:rPr sz="714" spc="11" dirty="0">
                  <a:solidFill>
                    <a:prstClr val="black"/>
                  </a:solidFill>
                  <a:latin typeface="Segoe UI" panose="020B0502040204020203" pitchFamily="34" charset="0"/>
                  <a:cs typeface="Segoe UI" panose="020B0502040204020203" pitchFamily="34" charset="0"/>
                </a:rPr>
                <a:t>and  </a:t>
              </a:r>
              <a:r>
                <a:rPr sz="714" spc="4" dirty="0">
                  <a:solidFill>
                    <a:prstClr val="black"/>
                  </a:solidFill>
                  <a:latin typeface="Segoe UI" panose="020B0502040204020203" pitchFamily="34" charset="0"/>
                  <a:cs typeface="Segoe UI" panose="020B0502040204020203" pitchFamily="34" charset="0"/>
                </a:rPr>
                <a:t>unleash student</a:t>
              </a:r>
              <a:r>
                <a:rPr sz="714" spc="-50" dirty="0">
                  <a:solidFill>
                    <a:prstClr val="black"/>
                  </a:solidFill>
                  <a:latin typeface="Segoe UI" panose="020B0502040204020203" pitchFamily="34" charset="0"/>
                  <a:cs typeface="Segoe UI" panose="020B0502040204020203" pitchFamily="34" charset="0"/>
                </a:rPr>
                <a:t> </a:t>
              </a:r>
              <a:r>
                <a:rPr sz="714" spc="4" dirty="0">
                  <a:solidFill>
                    <a:prstClr val="black"/>
                  </a:solidFill>
                  <a:latin typeface="Segoe UI" panose="020B0502040204020203" pitchFamily="34" charset="0"/>
                  <a:cs typeface="Segoe UI" panose="020B0502040204020203" pitchFamily="34" charset="0"/>
                </a:rPr>
                <a:t>capabilities</a:t>
              </a:r>
              <a:endParaRPr sz="714" dirty="0">
                <a:solidFill>
                  <a:prstClr val="black"/>
                </a:solidFill>
                <a:latin typeface="Segoe UI" panose="020B0502040204020203" pitchFamily="34" charset="0"/>
                <a:cs typeface="Segoe UI" panose="020B0502040204020203" pitchFamily="34" charset="0"/>
              </a:endParaRPr>
            </a:p>
          </p:txBody>
        </p:sp>
      </p:grpSp>
      <p:sp>
        <p:nvSpPr>
          <p:cNvPr id="4" name="object 4"/>
          <p:cNvSpPr txBox="1"/>
          <p:nvPr/>
        </p:nvSpPr>
        <p:spPr>
          <a:xfrm>
            <a:off x="1654738" y="1222421"/>
            <a:ext cx="3344435" cy="219804"/>
          </a:xfrm>
          <a:prstGeom prst="rect">
            <a:avLst/>
          </a:prstGeom>
        </p:spPr>
        <p:txBody>
          <a:bodyPr vert="horz" wrap="square" lIns="0" tIns="0" rIns="0" bIns="0" rtlCol="0">
            <a:spAutoFit/>
          </a:bodyPr>
          <a:lstStyle/>
          <a:p>
            <a:pPr marL="9072" marR="39008" defTabSz="653156">
              <a:spcBef>
                <a:spcPts val="382"/>
              </a:spcBef>
            </a:pPr>
            <a:r>
              <a:rPr sz="714" spc="4" dirty="0">
                <a:solidFill>
                  <a:prstClr val="black"/>
                </a:solidFill>
                <a:latin typeface="Segoe UI" panose="020B0502040204020203" pitchFamily="34" charset="0"/>
                <a:cs typeface="Segoe UI" panose="020B0502040204020203" pitchFamily="34" charset="0"/>
              </a:rPr>
              <a:t>Azure Active </a:t>
            </a:r>
            <a:r>
              <a:rPr sz="714" dirty="0">
                <a:solidFill>
                  <a:prstClr val="black"/>
                </a:solidFill>
                <a:latin typeface="Segoe UI" panose="020B0502040204020203" pitchFamily="34" charset="0"/>
                <a:cs typeface="Segoe UI" panose="020B0502040204020203" pitchFamily="34" charset="0"/>
              </a:rPr>
              <a:t>Directory </a:t>
            </a:r>
            <a:r>
              <a:rPr sz="714" spc="4" dirty="0">
                <a:solidFill>
                  <a:prstClr val="black"/>
                </a:solidFill>
                <a:latin typeface="Segoe UI" panose="020B0502040204020203" pitchFamily="34" charset="0"/>
                <a:cs typeface="Segoe UI" panose="020B0502040204020203" pitchFamily="34" charset="0"/>
              </a:rPr>
              <a:t>enables </a:t>
            </a:r>
            <a:r>
              <a:rPr sz="714" spc="-4" dirty="0">
                <a:solidFill>
                  <a:prstClr val="black"/>
                </a:solidFill>
                <a:latin typeface="Segoe UI" panose="020B0502040204020203" pitchFamily="34" charset="0"/>
                <a:cs typeface="Segoe UI" panose="020B0502040204020203" pitchFamily="34" charset="0"/>
              </a:rPr>
              <a:t>fast </a:t>
            </a:r>
            <a:r>
              <a:rPr sz="714" spc="11" dirty="0">
                <a:solidFill>
                  <a:prstClr val="black"/>
                </a:solidFill>
                <a:latin typeface="Segoe UI" panose="020B0502040204020203" pitchFamily="34" charset="0"/>
                <a:cs typeface="Segoe UI" panose="020B0502040204020203" pitchFamily="34" charset="0"/>
              </a:rPr>
              <a:t>single </a:t>
            </a:r>
            <a:r>
              <a:rPr sz="714" spc="18" dirty="0">
                <a:solidFill>
                  <a:prstClr val="black"/>
                </a:solidFill>
                <a:latin typeface="Segoe UI" panose="020B0502040204020203" pitchFamily="34" charset="0"/>
                <a:cs typeface="Segoe UI" panose="020B0502040204020203" pitchFamily="34" charset="0"/>
              </a:rPr>
              <a:t>sign-on </a:t>
            </a:r>
            <a:r>
              <a:rPr sz="714" dirty="0">
                <a:solidFill>
                  <a:prstClr val="black"/>
                </a:solidFill>
                <a:latin typeface="Segoe UI" panose="020B0502040204020203" pitchFamily="34" charset="0"/>
                <a:cs typeface="Segoe UI" panose="020B0502040204020203" pitchFamily="34" charset="0"/>
              </a:rPr>
              <a:t>to authenticate </a:t>
            </a:r>
            <a:r>
              <a:rPr sz="714" spc="4" dirty="0">
                <a:solidFill>
                  <a:prstClr val="black"/>
                </a:solidFill>
                <a:latin typeface="Segoe UI" panose="020B0502040204020203" pitchFamily="34" charset="0"/>
                <a:cs typeface="Segoe UI" panose="020B0502040204020203" pitchFamily="34" charset="0"/>
              </a:rPr>
              <a:t>identity</a:t>
            </a:r>
            <a:r>
              <a:rPr sz="714" spc="-93" dirty="0">
                <a:solidFill>
                  <a:prstClr val="black"/>
                </a:solidFill>
                <a:latin typeface="Segoe UI" panose="020B0502040204020203" pitchFamily="34" charset="0"/>
                <a:cs typeface="Segoe UI" panose="020B0502040204020203" pitchFamily="34" charset="0"/>
              </a:rPr>
              <a:t> </a:t>
            </a:r>
            <a:r>
              <a:rPr sz="714" spc="4" dirty="0">
                <a:solidFill>
                  <a:prstClr val="black"/>
                </a:solidFill>
                <a:latin typeface="Segoe UI" panose="020B0502040204020203" pitchFamily="34" charset="0"/>
                <a:cs typeface="Segoe UI" panose="020B0502040204020203" pitchFamily="34" charset="0"/>
              </a:rPr>
              <a:t>so  students</a:t>
            </a:r>
            <a:r>
              <a:rPr sz="714" spc="-7" dirty="0">
                <a:solidFill>
                  <a:prstClr val="black"/>
                </a:solidFill>
                <a:latin typeface="Segoe UI" panose="020B0502040204020203" pitchFamily="34" charset="0"/>
                <a:cs typeface="Segoe UI" panose="020B0502040204020203" pitchFamily="34" charset="0"/>
              </a:rPr>
              <a:t> </a:t>
            </a:r>
            <a:r>
              <a:rPr sz="714" spc="11" dirty="0">
                <a:solidFill>
                  <a:prstClr val="black"/>
                </a:solidFill>
                <a:latin typeface="Segoe UI" panose="020B0502040204020203" pitchFamily="34" charset="0"/>
                <a:cs typeface="Segoe UI" panose="020B0502040204020203" pitchFamily="34" charset="0"/>
              </a:rPr>
              <a:t>and</a:t>
            </a:r>
            <a:r>
              <a:rPr sz="714" spc="-7"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teachers</a:t>
            </a:r>
            <a:r>
              <a:rPr sz="714" spc="-7" dirty="0">
                <a:solidFill>
                  <a:prstClr val="black"/>
                </a:solidFill>
                <a:latin typeface="Segoe UI" panose="020B0502040204020203" pitchFamily="34" charset="0"/>
                <a:cs typeface="Segoe UI" panose="020B0502040204020203" pitchFamily="34" charset="0"/>
              </a:rPr>
              <a:t> </a:t>
            </a:r>
            <a:r>
              <a:rPr sz="714" spc="7" dirty="0">
                <a:solidFill>
                  <a:prstClr val="black"/>
                </a:solidFill>
                <a:latin typeface="Segoe UI" panose="020B0502040204020203" pitchFamily="34" charset="0"/>
                <a:cs typeface="Segoe UI" panose="020B0502040204020203" pitchFamily="34" charset="0"/>
              </a:rPr>
              <a:t>can</a:t>
            </a:r>
            <a:r>
              <a:rPr sz="714" spc="-7" dirty="0">
                <a:solidFill>
                  <a:prstClr val="black"/>
                </a:solidFill>
                <a:latin typeface="Segoe UI" panose="020B0502040204020203" pitchFamily="34" charset="0"/>
                <a:cs typeface="Segoe UI" panose="020B0502040204020203" pitchFamily="34" charset="0"/>
              </a:rPr>
              <a:t> </a:t>
            </a:r>
            <a:r>
              <a:rPr sz="714" spc="18" dirty="0">
                <a:solidFill>
                  <a:prstClr val="black"/>
                </a:solidFill>
                <a:latin typeface="Segoe UI" panose="020B0502040204020203" pitchFamily="34" charset="0"/>
                <a:cs typeface="Segoe UI" panose="020B0502040204020203" pitchFamily="34" charset="0"/>
              </a:rPr>
              <a:t>get</a:t>
            </a:r>
            <a:r>
              <a:rPr sz="714" spc="-7" dirty="0">
                <a:solidFill>
                  <a:prstClr val="black"/>
                </a:solidFill>
                <a:latin typeface="Segoe UI" panose="020B0502040204020203" pitchFamily="34" charset="0"/>
                <a:cs typeface="Segoe UI" panose="020B0502040204020203" pitchFamily="34" charset="0"/>
              </a:rPr>
              <a:t> </a:t>
            </a:r>
            <a:r>
              <a:rPr sz="714" spc="18" dirty="0">
                <a:solidFill>
                  <a:prstClr val="black"/>
                </a:solidFill>
                <a:latin typeface="Segoe UI" panose="020B0502040204020203" pitchFamily="34" charset="0"/>
                <a:cs typeface="Segoe UI" panose="020B0502040204020203" pitchFamily="34" charset="0"/>
              </a:rPr>
              <a:t>on</a:t>
            </a:r>
            <a:r>
              <a:rPr sz="714" spc="-7"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to</a:t>
            </a:r>
            <a:r>
              <a:rPr sz="714" spc="-7"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the</a:t>
            </a:r>
            <a:r>
              <a:rPr sz="714" spc="-7" dirty="0">
                <a:solidFill>
                  <a:prstClr val="black"/>
                </a:solidFill>
                <a:latin typeface="Segoe UI" panose="020B0502040204020203" pitchFamily="34" charset="0"/>
                <a:cs typeface="Segoe UI" panose="020B0502040204020203" pitchFamily="34" charset="0"/>
              </a:rPr>
              <a:t> </a:t>
            </a:r>
            <a:r>
              <a:rPr sz="714" spc="4" dirty="0">
                <a:solidFill>
                  <a:prstClr val="black"/>
                </a:solidFill>
                <a:latin typeface="Segoe UI" panose="020B0502040204020203" pitchFamily="34" charset="0"/>
                <a:cs typeface="Segoe UI" panose="020B0502040204020203" pitchFamily="34" charset="0"/>
              </a:rPr>
              <a:t>important</a:t>
            </a:r>
            <a:r>
              <a:rPr sz="714" spc="-7"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work</a:t>
            </a:r>
            <a:r>
              <a:rPr sz="714" spc="-7"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of</a:t>
            </a:r>
            <a:r>
              <a:rPr sz="714" spc="-7" dirty="0">
                <a:solidFill>
                  <a:prstClr val="black"/>
                </a:solidFill>
                <a:latin typeface="Segoe UI" panose="020B0502040204020203" pitchFamily="34" charset="0"/>
                <a:cs typeface="Segoe UI" panose="020B0502040204020203" pitchFamily="34" charset="0"/>
              </a:rPr>
              <a:t> </a:t>
            </a:r>
            <a:r>
              <a:rPr sz="714" spc="11" dirty="0">
                <a:solidFill>
                  <a:prstClr val="black"/>
                </a:solidFill>
                <a:latin typeface="Segoe UI" panose="020B0502040204020203" pitchFamily="34" charset="0"/>
                <a:cs typeface="Segoe UI" panose="020B0502040204020203" pitchFamily="34" charset="0"/>
              </a:rPr>
              <a:t>teaching</a:t>
            </a:r>
            <a:r>
              <a:rPr sz="714" spc="-7" dirty="0">
                <a:solidFill>
                  <a:prstClr val="black"/>
                </a:solidFill>
                <a:latin typeface="Segoe UI" panose="020B0502040204020203" pitchFamily="34" charset="0"/>
                <a:cs typeface="Segoe UI" panose="020B0502040204020203" pitchFamily="34" charset="0"/>
              </a:rPr>
              <a:t> </a:t>
            </a:r>
            <a:r>
              <a:rPr sz="714" spc="11" dirty="0">
                <a:solidFill>
                  <a:prstClr val="black"/>
                </a:solidFill>
                <a:latin typeface="Segoe UI" panose="020B0502040204020203" pitchFamily="34" charset="0"/>
                <a:cs typeface="Segoe UI" panose="020B0502040204020203" pitchFamily="34" charset="0"/>
              </a:rPr>
              <a:t>and</a:t>
            </a:r>
            <a:r>
              <a:rPr sz="714" spc="-7" dirty="0">
                <a:solidFill>
                  <a:prstClr val="black"/>
                </a:solidFill>
                <a:latin typeface="Segoe UI" panose="020B0502040204020203" pitchFamily="34" charset="0"/>
                <a:cs typeface="Segoe UI" panose="020B0502040204020203" pitchFamily="34" charset="0"/>
              </a:rPr>
              <a:t> </a:t>
            </a:r>
            <a:r>
              <a:rPr sz="714" spc="7" dirty="0">
                <a:solidFill>
                  <a:prstClr val="black"/>
                </a:solidFill>
                <a:latin typeface="Segoe UI" panose="020B0502040204020203" pitchFamily="34" charset="0"/>
                <a:cs typeface="Segoe UI" panose="020B0502040204020203" pitchFamily="34" charset="0"/>
              </a:rPr>
              <a:t>learning</a:t>
            </a:r>
            <a:endParaRPr sz="714" dirty="0">
              <a:solidFill>
                <a:prstClr val="black"/>
              </a:solidFill>
              <a:latin typeface="Segoe UI" panose="020B0502040204020203" pitchFamily="34" charset="0"/>
              <a:cs typeface="Segoe UI" panose="020B0502040204020203" pitchFamily="34" charset="0"/>
            </a:endParaRPr>
          </a:p>
        </p:txBody>
      </p:sp>
      <p:sp>
        <p:nvSpPr>
          <p:cNvPr id="5" name="object 5"/>
          <p:cNvSpPr txBox="1"/>
          <p:nvPr/>
        </p:nvSpPr>
        <p:spPr>
          <a:xfrm>
            <a:off x="8647757" y="846928"/>
            <a:ext cx="2259974" cy="582532"/>
          </a:xfrm>
          <a:prstGeom prst="rect">
            <a:avLst/>
          </a:prstGeom>
        </p:spPr>
        <p:txBody>
          <a:bodyPr vert="horz" wrap="square" lIns="0" tIns="101600" rIns="0" bIns="0" rtlCol="0">
            <a:spAutoFit/>
          </a:bodyPr>
          <a:lstStyle/>
          <a:p>
            <a:pPr marL="9072" algn="r" defTabSz="653156">
              <a:spcBef>
                <a:spcPts val="800"/>
              </a:spcBef>
            </a:pPr>
            <a:r>
              <a:rPr sz="1357" b="1" spc="11" dirty="0">
                <a:solidFill>
                  <a:srgbClr val="021F4F"/>
                </a:solidFill>
                <a:latin typeface="Segoe UI"/>
                <a:cs typeface="Segoe UI"/>
              </a:rPr>
              <a:t>Intune </a:t>
            </a:r>
            <a:r>
              <a:rPr sz="1357" b="1" spc="7" dirty="0">
                <a:solidFill>
                  <a:srgbClr val="021F4F"/>
                </a:solidFill>
                <a:latin typeface="Segoe UI"/>
                <a:cs typeface="Segoe UI"/>
              </a:rPr>
              <a:t>for</a:t>
            </a:r>
            <a:r>
              <a:rPr sz="1357" b="1" spc="18" dirty="0">
                <a:solidFill>
                  <a:srgbClr val="021F4F"/>
                </a:solidFill>
                <a:latin typeface="Segoe UI"/>
                <a:cs typeface="Segoe UI"/>
              </a:rPr>
              <a:t> Education</a:t>
            </a:r>
            <a:endParaRPr sz="1357" dirty="0">
              <a:solidFill>
                <a:prstClr val="black"/>
              </a:solidFill>
              <a:latin typeface="Segoe UI"/>
              <a:cs typeface="Segoe UI"/>
            </a:endParaRPr>
          </a:p>
          <a:p>
            <a:pPr marL="17690" marR="3629" algn="r" defTabSz="653156">
              <a:spcBef>
                <a:spcPts val="382"/>
              </a:spcBef>
            </a:pPr>
            <a:r>
              <a:rPr sz="714" spc="4" dirty="0">
                <a:solidFill>
                  <a:prstClr val="black"/>
                </a:solidFill>
                <a:latin typeface="Segoe UI" panose="020B0502040204020203" pitchFamily="34" charset="0"/>
                <a:cs typeface="Segoe UI" panose="020B0502040204020203" pitchFamily="34" charset="0"/>
              </a:rPr>
              <a:t>Intune </a:t>
            </a:r>
            <a:r>
              <a:rPr sz="714" spc="-7" dirty="0">
                <a:solidFill>
                  <a:prstClr val="black"/>
                </a:solidFill>
                <a:latin typeface="Segoe UI" panose="020B0502040204020203" pitchFamily="34" charset="0"/>
                <a:cs typeface="Segoe UI" panose="020B0502040204020203" pitchFamily="34" charset="0"/>
              </a:rPr>
              <a:t>for </a:t>
            </a:r>
            <a:r>
              <a:rPr sz="714" spc="7" dirty="0">
                <a:solidFill>
                  <a:prstClr val="black"/>
                </a:solidFill>
                <a:latin typeface="Segoe UI" panose="020B0502040204020203" pitchFamily="34" charset="0"/>
                <a:cs typeface="Segoe UI" panose="020B0502040204020203" pitchFamily="34" charset="0"/>
              </a:rPr>
              <a:t>Education </a:t>
            </a:r>
            <a:r>
              <a:rPr sz="714" dirty="0">
                <a:solidFill>
                  <a:prstClr val="black"/>
                </a:solidFill>
                <a:latin typeface="Segoe UI" panose="020B0502040204020203" pitchFamily="34" charset="0"/>
                <a:cs typeface="Segoe UI" panose="020B0502040204020203" pitchFamily="34" charset="0"/>
              </a:rPr>
              <a:t>is a </a:t>
            </a:r>
            <a:r>
              <a:rPr sz="714" spc="4" dirty="0">
                <a:solidFill>
                  <a:prstClr val="black"/>
                </a:solidFill>
                <a:latin typeface="Segoe UI" panose="020B0502040204020203" pitchFamily="34" charset="0"/>
                <a:cs typeface="Segoe UI" panose="020B0502040204020203" pitchFamily="34" charset="0"/>
              </a:rPr>
              <a:t>solution </a:t>
            </a:r>
            <a:r>
              <a:rPr sz="714" spc="18" dirty="0">
                <a:solidFill>
                  <a:prstClr val="black"/>
                </a:solidFill>
                <a:latin typeface="Segoe UI" panose="020B0502040204020203" pitchFamily="34" charset="0"/>
                <a:cs typeface="Segoe UI" panose="020B0502040204020203" pitchFamily="34" charset="0"/>
              </a:rPr>
              <a:t>designed</a:t>
            </a:r>
            <a:r>
              <a:rPr sz="714" spc="-114" dirty="0">
                <a:solidFill>
                  <a:prstClr val="black"/>
                </a:solidFill>
                <a:latin typeface="Segoe UI" panose="020B0502040204020203" pitchFamily="34" charset="0"/>
                <a:cs typeface="Segoe UI" panose="020B0502040204020203" pitchFamily="34" charset="0"/>
              </a:rPr>
              <a:t> </a:t>
            </a:r>
            <a:r>
              <a:rPr sz="714" spc="4" dirty="0">
                <a:solidFill>
                  <a:prstClr val="black"/>
                </a:solidFill>
                <a:latin typeface="Segoe UI" panose="020B0502040204020203" pitchFamily="34" charset="0"/>
                <a:cs typeface="Segoe UI" panose="020B0502040204020203" pitchFamily="34" charset="0"/>
              </a:rPr>
              <a:t>specifically  </a:t>
            </a:r>
            <a:r>
              <a:rPr sz="714" dirty="0">
                <a:solidFill>
                  <a:prstClr val="black"/>
                </a:solidFill>
                <a:latin typeface="Segoe UI" panose="020B0502040204020203" pitchFamily="34" charset="0"/>
                <a:cs typeface="Segoe UI" panose="020B0502040204020203" pitchFamily="34" charset="0"/>
              </a:rPr>
              <a:t>to </a:t>
            </a:r>
            <a:r>
              <a:rPr sz="714" spc="18" dirty="0">
                <a:solidFill>
                  <a:prstClr val="black"/>
                </a:solidFill>
                <a:latin typeface="Segoe UI" panose="020B0502040204020203" pitchFamily="34" charset="0"/>
                <a:cs typeface="Segoe UI" panose="020B0502040204020203" pitchFamily="34" charset="0"/>
              </a:rPr>
              <a:t>manage </a:t>
            </a:r>
            <a:r>
              <a:rPr sz="714" spc="11" dirty="0">
                <a:solidFill>
                  <a:prstClr val="black"/>
                </a:solidFill>
                <a:latin typeface="Segoe UI" panose="020B0502040204020203" pitchFamily="34" charset="0"/>
                <a:cs typeface="Segoe UI" panose="020B0502040204020203" pitchFamily="34" charset="0"/>
              </a:rPr>
              <a:t>and </a:t>
            </a:r>
            <a:r>
              <a:rPr sz="714" spc="7" dirty="0">
                <a:solidFill>
                  <a:prstClr val="black"/>
                </a:solidFill>
                <a:latin typeface="Segoe UI" panose="020B0502040204020203" pitchFamily="34" charset="0"/>
                <a:cs typeface="Segoe UI" panose="020B0502040204020203" pitchFamily="34" charset="0"/>
              </a:rPr>
              <a:t>connect education</a:t>
            </a:r>
            <a:r>
              <a:rPr sz="714" spc="-100" dirty="0">
                <a:solidFill>
                  <a:prstClr val="black"/>
                </a:solidFill>
                <a:latin typeface="Segoe UI" panose="020B0502040204020203" pitchFamily="34" charset="0"/>
                <a:cs typeface="Segoe UI" panose="020B0502040204020203" pitchFamily="34" charset="0"/>
              </a:rPr>
              <a:t> </a:t>
            </a:r>
            <a:r>
              <a:rPr sz="714" spc="11" dirty="0">
                <a:solidFill>
                  <a:prstClr val="black"/>
                </a:solidFill>
                <a:latin typeface="Segoe UI" panose="020B0502040204020203" pitchFamily="34" charset="0"/>
                <a:cs typeface="Segoe UI" panose="020B0502040204020203" pitchFamily="34" charset="0"/>
              </a:rPr>
              <a:t>technology</a:t>
            </a:r>
            <a:endParaRPr sz="714" dirty="0">
              <a:solidFill>
                <a:prstClr val="black"/>
              </a:solidFill>
              <a:latin typeface="Segoe UI" panose="020B0502040204020203" pitchFamily="34" charset="0"/>
              <a:cs typeface="Segoe UI" panose="020B0502040204020203" pitchFamily="34" charset="0"/>
            </a:endParaRPr>
          </a:p>
        </p:txBody>
      </p:sp>
      <p:sp>
        <p:nvSpPr>
          <p:cNvPr id="8" name="object 8"/>
          <p:cNvSpPr txBox="1"/>
          <p:nvPr/>
        </p:nvSpPr>
        <p:spPr>
          <a:xfrm>
            <a:off x="4818825" y="4247694"/>
            <a:ext cx="2596696" cy="681918"/>
          </a:xfrm>
          <a:prstGeom prst="rect">
            <a:avLst/>
          </a:prstGeom>
        </p:spPr>
        <p:txBody>
          <a:bodyPr vert="horz" wrap="square" lIns="0" tIns="111125" rIns="0" bIns="0" rtlCol="0">
            <a:spAutoFit/>
          </a:bodyPr>
          <a:lstStyle/>
          <a:p>
            <a:pPr marL="295734" defTabSz="653156">
              <a:spcBef>
                <a:spcPts val="875"/>
              </a:spcBef>
            </a:pPr>
            <a:r>
              <a:rPr sz="1143" b="1" spc="-4" dirty="0">
                <a:solidFill>
                  <a:prstClr val="black"/>
                </a:solidFill>
                <a:latin typeface="Segoe UI"/>
                <a:cs typeface="Segoe UI"/>
              </a:rPr>
              <a:t>Connected and</a:t>
            </a:r>
            <a:r>
              <a:rPr sz="1143" b="1" spc="-32" dirty="0">
                <a:solidFill>
                  <a:prstClr val="black"/>
                </a:solidFill>
                <a:latin typeface="Segoe UI"/>
                <a:cs typeface="Segoe UI"/>
              </a:rPr>
              <a:t> </a:t>
            </a:r>
            <a:r>
              <a:rPr sz="1143" b="1" spc="-7" dirty="0">
                <a:solidFill>
                  <a:prstClr val="black"/>
                </a:solidFill>
                <a:latin typeface="Segoe UI"/>
                <a:cs typeface="Segoe UI"/>
              </a:rPr>
              <a:t>future-ready</a:t>
            </a:r>
            <a:endParaRPr sz="1143" dirty="0">
              <a:solidFill>
                <a:prstClr val="black"/>
              </a:solidFill>
              <a:latin typeface="Segoe UI"/>
              <a:cs typeface="Segoe UI"/>
            </a:endParaRPr>
          </a:p>
          <a:p>
            <a:pPr marL="9072" marR="3629" defTabSz="653156">
              <a:spcBef>
                <a:spcPts val="500"/>
              </a:spcBef>
            </a:pPr>
            <a:r>
              <a:rPr sz="714" spc="4" dirty="0">
                <a:solidFill>
                  <a:prstClr val="black"/>
                </a:solidFill>
                <a:latin typeface="Segoe UI" panose="020B0502040204020203" pitchFamily="34" charset="0"/>
                <a:cs typeface="Segoe UI" panose="020B0502040204020203" pitchFamily="34" charset="0"/>
              </a:rPr>
              <a:t>Intune </a:t>
            </a:r>
            <a:r>
              <a:rPr sz="714" spc="-7" dirty="0">
                <a:solidFill>
                  <a:prstClr val="black"/>
                </a:solidFill>
                <a:latin typeface="Segoe UI" panose="020B0502040204020203" pitchFamily="34" charset="0"/>
                <a:cs typeface="Segoe UI" panose="020B0502040204020203" pitchFamily="34" charset="0"/>
              </a:rPr>
              <a:t>for </a:t>
            </a:r>
            <a:r>
              <a:rPr sz="714" dirty="0">
                <a:solidFill>
                  <a:prstClr val="black"/>
                </a:solidFill>
                <a:latin typeface="Segoe UI" panose="020B0502040204020203" pitchFamily="34" charset="0"/>
                <a:cs typeface="Segoe UI" panose="020B0502040204020203" pitchFamily="34" charset="0"/>
              </a:rPr>
              <a:t>Education, integrated </a:t>
            </a:r>
            <a:r>
              <a:rPr sz="714" spc="4" dirty="0">
                <a:solidFill>
                  <a:prstClr val="black"/>
                </a:solidFill>
                <a:latin typeface="Segoe UI" panose="020B0502040204020203" pitchFamily="34" charset="0"/>
                <a:cs typeface="Segoe UI" panose="020B0502040204020203" pitchFamily="34" charset="0"/>
              </a:rPr>
              <a:t>with </a:t>
            </a:r>
            <a:r>
              <a:rPr sz="714" spc="11" dirty="0">
                <a:solidFill>
                  <a:prstClr val="black"/>
                </a:solidFill>
                <a:latin typeface="Segoe UI" panose="020B0502040204020203" pitchFamily="34" charset="0"/>
                <a:cs typeface="Segoe UI" panose="020B0502040204020203" pitchFamily="34" charset="0"/>
              </a:rPr>
              <a:t>School </a:t>
            </a:r>
            <a:r>
              <a:rPr sz="714" spc="4" dirty="0">
                <a:solidFill>
                  <a:prstClr val="black"/>
                </a:solidFill>
                <a:latin typeface="Segoe UI" panose="020B0502040204020203" pitchFamily="34" charset="0"/>
                <a:cs typeface="Segoe UI" panose="020B0502040204020203" pitchFamily="34" charset="0"/>
              </a:rPr>
              <a:t>Data </a:t>
            </a:r>
            <a:r>
              <a:rPr sz="714" dirty="0">
                <a:solidFill>
                  <a:prstClr val="black"/>
                </a:solidFill>
                <a:latin typeface="Segoe UI" panose="020B0502040204020203" pitchFamily="34" charset="0"/>
                <a:cs typeface="Segoe UI" panose="020B0502040204020203" pitchFamily="34" charset="0"/>
              </a:rPr>
              <a:t>Sync, </a:t>
            </a:r>
            <a:r>
              <a:rPr sz="714" spc="-11" dirty="0">
                <a:solidFill>
                  <a:prstClr val="black"/>
                </a:solidFill>
                <a:latin typeface="Segoe UI" panose="020B0502040204020203" pitchFamily="34" charset="0"/>
                <a:cs typeface="Segoe UI" panose="020B0502040204020203" pitchFamily="34" charset="0"/>
              </a:rPr>
              <a:t>Teams, </a:t>
            </a:r>
            <a:r>
              <a:rPr sz="714" spc="11" dirty="0">
                <a:solidFill>
                  <a:prstClr val="black"/>
                </a:solidFill>
                <a:latin typeface="Segoe UI" panose="020B0502040204020203" pitchFamily="34" charset="0"/>
                <a:cs typeface="Segoe UI" panose="020B0502040204020203" pitchFamily="34" charset="0"/>
              </a:rPr>
              <a:t>and  </a:t>
            </a:r>
            <a:r>
              <a:rPr sz="714" dirty="0">
                <a:solidFill>
                  <a:prstClr val="black"/>
                </a:solidFill>
                <a:latin typeface="Segoe UI" panose="020B0502040204020203" pitchFamily="34" charset="0"/>
                <a:cs typeface="Segoe UI" panose="020B0502040204020203" pitchFamily="34" charset="0"/>
              </a:rPr>
              <a:t>OneNote, work </a:t>
            </a:r>
            <a:r>
              <a:rPr sz="714" spc="4" dirty="0">
                <a:solidFill>
                  <a:prstClr val="black"/>
                </a:solidFill>
                <a:latin typeface="Segoe UI" panose="020B0502040204020203" pitchFamily="34" charset="0"/>
                <a:cs typeface="Segoe UI" panose="020B0502040204020203" pitchFamily="34" charset="0"/>
              </a:rPr>
              <a:t>together </a:t>
            </a:r>
            <a:r>
              <a:rPr sz="714" dirty="0">
                <a:solidFill>
                  <a:prstClr val="black"/>
                </a:solidFill>
                <a:latin typeface="Segoe UI" panose="020B0502040204020203" pitchFamily="34" charset="0"/>
                <a:cs typeface="Segoe UI" panose="020B0502040204020203" pitchFamily="34" charset="0"/>
              </a:rPr>
              <a:t>seamlessly </a:t>
            </a:r>
            <a:r>
              <a:rPr sz="714" spc="4" dirty="0">
                <a:solidFill>
                  <a:prstClr val="black"/>
                </a:solidFill>
                <a:latin typeface="Segoe UI" panose="020B0502040204020203" pitchFamily="34" charset="0"/>
                <a:cs typeface="Segoe UI" panose="020B0502040204020203" pitchFamily="34" charset="0"/>
              </a:rPr>
              <a:t>so </a:t>
            </a:r>
            <a:r>
              <a:rPr sz="714" dirty="0">
                <a:solidFill>
                  <a:prstClr val="black"/>
                </a:solidFill>
                <a:latin typeface="Segoe UI" panose="020B0502040204020203" pitchFamily="34" charset="0"/>
                <a:cs typeface="Segoe UI" panose="020B0502040204020203" pitchFamily="34" charset="0"/>
              </a:rPr>
              <a:t>teachers </a:t>
            </a:r>
            <a:r>
              <a:rPr sz="714" spc="7" dirty="0">
                <a:solidFill>
                  <a:prstClr val="black"/>
                </a:solidFill>
                <a:latin typeface="Segoe UI" panose="020B0502040204020203" pitchFamily="34" charset="0"/>
                <a:cs typeface="Segoe UI" panose="020B0502040204020203" pitchFamily="34" charset="0"/>
              </a:rPr>
              <a:t>can </a:t>
            </a:r>
            <a:r>
              <a:rPr sz="714" spc="11" dirty="0">
                <a:solidFill>
                  <a:prstClr val="black"/>
                </a:solidFill>
                <a:latin typeface="Segoe UI" panose="020B0502040204020203" pitchFamily="34" charset="0"/>
                <a:cs typeface="Segoe UI" panose="020B0502040204020203" pitchFamily="34" charset="0"/>
              </a:rPr>
              <a:t>unlock</a:t>
            </a:r>
            <a:r>
              <a:rPr sz="714" spc="-6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students’  creativity </a:t>
            </a:r>
            <a:r>
              <a:rPr sz="714" spc="11" dirty="0">
                <a:solidFill>
                  <a:prstClr val="black"/>
                </a:solidFill>
                <a:latin typeface="Segoe UI" panose="020B0502040204020203" pitchFamily="34" charset="0"/>
                <a:cs typeface="Segoe UI" panose="020B0502040204020203" pitchFamily="34" charset="0"/>
              </a:rPr>
              <a:t>and </a:t>
            </a:r>
            <a:r>
              <a:rPr sz="714" spc="7" dirty="0">
                <a:solidFill>
                  <a:prstClr val="black"/>
                </a:solidFill>
                <a:latin typeface="Segoe UI" panose="020B0502040204020203" pitchFamily="34" charset="0"/>
                <a:cs typeface="Segoe UI" panose="020B0502040204020203" pitchFamily="34" charset="0"/>
              </a:rPr>
              <a:t>develop </a:t>
            </a:r>
            <a:r>
              <a:rPr sz="714" dirty="0">
                <a:solidFill>
                  <a:prstClr val="black"/>
                </a:solidFill>
                <a:latin typeface="Segoe UI" panose="020B0502040204020203" pitchFamily="34" charset="0"/>
                <a:cs typeface="Segoe UI" panose="020B0502040204020203" pitchFamily="34" charset="0"/>
              </a:rPr>
              <a:t>future-ready</a:t>
            </a:r>
            <a:r>
              <a:rPr sz="714" spc="-2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skills</a:t>
            </a:r>
          </a:p>
        </p:txBody>
      </p:sp>
      <p:sp>
        <p:nvSpPr>
          <p:cNvPr id="9" name="object 9"/>
          <p:cNvSpPr/>
          <p:nvPr/>
        </p:nvSpPr>
        <p:spPr>
          <a:xfrm>
            <a:off x="911679" y="1481271"/>
            <a:ext cx="580571" cy="163286"/>
          </a:xfrm>
          <a:custGeom>
            <a:avLst/>
            <a:gdLst/>
            <a:ahLst/>
            <a:cxnLst/>
            <a:rect l="l" t="t" r="r" b="b"/>
            <a:pathLst>
              <a:path w="812800" h="228600">
                <a:moveTo>
                  <a:pt x="812800" y="228600"/>
                </a:moveTo>
                <a:lnTo>
                  <a:pt x="0" y="228600"/>
                </a:lnTo>
                <a:lnTo>
                  <a:pt x="0" y="0"/>
                </a:lnTo>
                <a:lnTo>
                  <a:pt x="812800" y="0"/>
                </a:lnTo>
                <a:lnTo>
                  <a:pt x="812800" y="228600"/>
                </a:lnTo>
                <a:close/>
              </a:path>
            </a:pathLst>
          </a:custGeom>
          <a:solidFill>
            <a:srgbClr val="FFFFFF"/>
          </a:solidFill>
        </p:spPr>
        <p:txBody>
          <a:bodyPr wrap="square" lIns="0" tIns="0" rIns="0" bIns="0" rtlCol="0"/>
          <a:lstStyle/>
          <a:p>
            <a:pPr defTabSz="653156"/>
            <a:endParaRPr sz="1286">
              <a:solidFill>
                <a:prstClr val="black"/>
              </a:solidFill>
              <a:latin typeface="Calibri"/>
            </a:endParaRPr>
          </a:p>
        </p:txBody>
      </p:sp>
      <p:sp>
        <p:nvSpPr>
          <p:cNvPr id="10" name="object 10"/>
          <p:cNvSpPr/>
          <p:nvPr/>
        </p:nvSpPr>
        <p:spPr>
          <a:xfrm>
            <a:off x="9085034" y="1172837"/>
            <a:ext cx="2087789" cy="117021"/>
          </a:xfrm>
          <a:custGeom>
            <a:avLst/>
            <a:gdLst/>
            <a:ahLst/>
            <a:cxnLst/>
            <a:rect l="l" t="t" r="r" b="b"/>
            <a:pathLst>
              <a:path w="2922905" h="163830">
                <a:moveTo>
                  <a:pt x="2922689" y="163664"/>
                </a:moveTo>
                <a:lnTo>
                  <a:pt x="2705354" y="0"/>
                </a:lnTo>
                <a:lnTo>
                  <a:pt x="0" y="0"/>
                </a:lnTo>
              </a:path>
            </a:pathLst>
          </a:custGeom>
          <a:ln w="12700">
            <a:solidFill>
              <a:srgbClr val="CECECE"/>
            </a:solidFill>
          </a:ln>
        </p:spPr>
        <p:txBody>
          <a:bodyPr wrap="square" lIns="0" tIns="0" rIns="0" bIns="0" rtlCol="0"/>
          <a:lstStyle/>
          <a:p>
            <a:pPr defTabSz="653156"/>
            <a:endParaRPr sz="1286">
              <a:solidFill>
                <a:prstClr val="black"/>
              </a:solidFill>
              <a:latin typeface="Calibri"/>
            </a:endParaRPr>
          </a:p>
        </p:txBody>
      </p:sp>
      <p:sp>
        <p:nvSpPr>
          <p:cNvPr id="11" name="object 11"/>
          <p:cNvSpPr/>
          <p:nvPr/>
        </p:nvSpPr>
        <p:spPr>
          <a:xfrm>
            <a:off x="1318688" y="1159234"/>
            <a:ext cx="2115004" cy="155574"/>
          </a:xfrm>
          <a:custGeom>
            <a:avLst/>
            <a:gdLst/>
            <a:ahLst/>
            <a:cxnLst/>
            <a:rect l="l" t="t" r="r" b="b"/>
            <a:pathLst>
              <a:path w="2961004" h="217805">
                <a:moveTo>
                  <a:pt x="0" y="217335"/>
                </a:moveTo>
                <a:lnTo>
                  <a:pt x="217335" y="0"/>
                </a:lnTo>
                <a:lnTo>
                  <a:pt x="2960789" y="0"/>
                </a:lnTo>
              </a:path>
            </a:pathLst>
          </a:custGeom>
          <a:ln w="12700">
            <a:solidFill>
              <a:srgbClr val="CECECE"/>
            </a:solidFill>
          </a:ln>
        </p:spPr>
        <p:txBody>
          <a:bodyPr wrap="square" lIns="0" tIns="0" rIns="0" bIns="0" rtlCol="0"/>
          <a:lstStyle/>
          <a:p>
            <a:pPr defTabSz="653156"/>
            <a:endParaRPr sz="1286">
              <a:solidFill>
                <a:prstClr val="black"/>
              </a:solidFill>
              <a:latin typeface="Calibri"/>
            </a:endParaRPr>
          </a:p>
        </p:txBody>
      </p:sp>
      <p:sp>
        <p:nvSpPr>
          <p:cNvPr id="13" name="object 13"/>
          <p:cNvSpPr/>
          <p:nvPr/>
        </p:nvSpPr>
        <p:spPr>
          <a:xfrm>
            <a:off x="5191139" y="5527124"/>
            <a:ext cx="2085521" cy="421368"/>
          </a:xfrm>
          <a:custGeom>
            <a:avLst/>
            <a:gdLst/>
            <a:ahLst/>
            <a:cxnLst/>
            <a:rect l="l" t="t" r="r" b="b"/>
            <a:pathLst>
              <a:path w="2919729" h="589915">
                <a:moveTo>
                  <a:pt x="2784208" y="0"/>
                </a:moveTo>
                <a:lnTo>
                  <a:pt x="135470" y="0"/>
                </a:lnTo>
                <a:lnTo>
                  <a:pt x="92657" y="6905"/>
                </a:lnTo>
                <a:lnTo>
                  <a:pt x="55470" y="26135"/>
                </a:lnTo>
                <a:lnTo>
                  <a:pt x="26142" y="55459"/>
                </a:lnTo>
                <a:lnTo>
                  <a:pt x="6907" y="92647"/>
                </a:lnTo>
                <a:lnTo>
                  <a:pt x="0" y="135470"/>
                </a:lnTo>
                <a:lnTo>
                  <a:pt x="0" y="454075"/>
                </a:lnTo>
                <a:lnTo>
                  <a:pt x="6907" y="496898"/>
                </a:lnTo>
                <a:lnTo>
                  <a:pt x="26142" y="534087"/>
                </a:lnTo>
                <a:lnTo>
                  <a:pt x="55470" y="563411"/>
                </a:lnTo>
                <a:lnTo>
                  <a:pt x="92657" y="582641"/>
                </a:lnTo>
                <a:lnTo>
                  <a:pt x="135470" y="589546"/>
                </a:lnTo>
                <a:lnTo>
                  <a:pt x="2784208" y="589546"/>
                </a:lnTo>
                <a:lnTo>
                  <a:pt x="2827026" y="582641"/>
                </a:lnTo>
                <a:lnTo>
                  <a:pt x="2864214" y="563411"/>
                </a:lnTo>
                <a:lnTo>
                  <a:pt x="2893540" y="534087"/>
                </a:lnTo>
                <a:lnTo>
                  <a:pt x="2912772" y="496898"/>
                </a:lnTo>
                <a:lnTo>
                  <a:pt x="2919679" y="454075"/>
                </a:lnTo>
                <a:lnTo>
                  <a:pt x="2919679" y="135470"/>
                </a:lnTo>
                <a:lnTo>
                  <a:pt x="2912772" y="92647"/>
                </a:lnTo>
                <a:lnTo>
                  <a:pt x="2893540" y="55459"/>
                </a:lnTo>
                <a:lnTo>
                  <a:pt x="2864214" y="26135"/>
                </a:lnTo>
                <a:lnTo>
                  <a:pt x="2827026" y="6905"/>
                </a:lnTo>
                <a:lnTo>
                  <a:pt x="2784208" y="0"/>
                </a:lnTo>
                <a:close/>
              </a:path>
            </a:pathLst>
          </a:custGeom>
          <a:solidFill>
            <a:srgbClr val="1379D2"/>
          </a:solidFill>
        </p:spPr>
        <p:txBody>
          <a:bodyPr wrap="square" lIns="0" tIns="0" rIns="0" bIns="0" rtlCol="0"/>
          <a:lstStyle/>
          <a:p>
            <a:pPr defTabSz="653156"/>
            <a:endParaRPr sz="1286">
              <a:solidFill>
                <a:prstClr val="black"/>
              </a:solidFill>
              <a:latin typeface="Calibri"/>
            </a:endParaRPr>
          </a:p>
        </p:txBody>
      </p:sp>
      <p:sp>
        <p:nvSpPr>
          <p:cNvPr id="14" name="object 14"/>
          <p:cNvSpPr txBox="1"/>
          <p:nvPr/>
        </p:nvSpPr>
        <p:spPr>
          <a:xfrm>
            <a:off x="5670530" y="5591159"/>
            <a:ext cx="1606131" cy="269030"/>
          </a:xfrm>
          <a:prstGeom prst="rect">
            <a:avLst/>
          </a:prstGeom>
        </p:spPr>
        <p:txBody>
          <a:bodyPr vert="horz" wrap="square" lIns="0" tIns="8618" rIns="0" bIns="0" rtlCol="0">
            <a:spAutoFit/>
          </a:bodyPr>
          <a:lstStyle/>
          <a:p>
            <a:pPr marL="9072" marR="3629" defTabSz="653156">
              <a:lnSpc>
                <a:spcPct val="102000"/>
              </a:lnSpc>
              <a:spcBef>
                <a:spcPts val="68"/>
              </a:spcBef>
            </a:pPr>
            <a:r>
              <a:rPr lang="en-US" sz="857" dirty="0">
                <a:solidFill>
                  <a:prstClr val="white"/>
                </a:solidFill>
                <a:latin typeface="Segoe UI" panose="020B0502040204020203" pitchFamily="34" charset="0"/>
                <a:cs typeface="Segoe UI" panose="020B0502040204020203" pitchFamily="34" charset="0"/>
              </a:rPr>
              <a:t> Windows 10 devices enable productivity online and offline</a:t>
            </a:r>
            <a:endParaRPr lang="en-US" sz="750" dirty="0">
              <a:solidFill>
                <a:prstClr val="white"/>
              </a:solidFill>
              <a:latin typeface="Segoe UI" panose="020B0502040204020203" pitchFamily="34" charset="0"/>
              <a:cs typeface="Segoe UI" panose="020B0502040204020203" pitchFamily="34" charset="0"/>
            </a:endParaRPr>
          </a:p>
        </p:txBody>
      </p:sp>
      <p:sp>
        <p:nvSpPr>
          <p:cNvPr id="107" name="object 107"/>
          <p:cNvSpPr/>
          <p:nvPr/>
        </p:nvSpPr>
        <p:spPr>
          <a:xfrm>
            <a:off x="669309" y="1235105"/>
            <a:ext cx="1097643" cy="576262"/>
          </a:xfrm>
          <a:prstGeom prst="rect">
            <a:avLst/>
          </a:prstGeom>
          <a:blipFill>
            <a:blip r:embed="rId6" cstate="print"/>
            <a:stretch>
              <a:fillRect/>
            </a:stretch>
          </a:blipFill>
        </p:spPr>
        <p:txBody>
          <a:bodyPr wrap="square" lIns="0" tIns="0" rIns="0" bIns="0" rtlCol="0"/>
          <a:lstStyle/>
          <a:p>
            <a:pPr defTabSz="653156"/>
            <a:endParaRPr sz="1286">
              <a:solidFill>
                <a:prstClr val="black"/>
              </a:solidFill>
              <a:latin typeface="Calibri"/>
            </a:endParaRPr>
          </a:p>
        </p:txBody>
      </p:sp>
      <p:pic>
        <p:nvPicPr>
          <p:cNvPr id="239" name="Graphic 238">
            <a:extLst>
              <a:ext uri="{FF2B5EF4-FFF2-40B4-BE49-F238E27FC236}">
                <a16:creationId xmlns:a16="http://schemas.microsoft.com/office/drawing/2014/main" id="{EAF47076-96C7-4D06-893C-D69F97FC47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69985" y="1734613"/>
            <a:ext cx="2598944" cy="2445000"/>
          </a:xfrm>
          <a:prstGeom prst="rect">
            <a:avLst/>
          </a:prstGeom>
        </p:spPr>
      </p:pic>
      <p:grpSp>
        <p:nvGrpSpPr>
          <p:cNvPr id="18" name="Group 17">
            <a:extLst>
              <a:ext uri="{FF2B5EF4-FFF2-40B4-BE49-F238E27FC236}">
                <a16:creationId xmlns:a16="http://schemas.microsoft.com/office/drawing/2014/main" id="{8D156C95-53B5-4B98-B881-157FE09F5D77}"/>
              </a:ext>
            </a:extLst>
          </p:cNvPr>
          <p:cNvGrpSpPr/>
          <p:nvPr/>
        </p:nvGrpSpPr>
        <p:grpSpPr>
          <a:xfrm>
            <a:off x="1389502" y="1746294"/>
            <a:ext cx="2988333" cy="3187656"/>
            <a:chOff x="8115096" y="1741956"/>
            <a:chExt cx="2988333" cy="3187656"/>
          </a:xfrm>
        </p:grpSpPr>
        <p:sp>
          <p:nvSpPr>
            <p:cNvPr id="7" name="object 7"/>
            <p:cNvSpPr txBox="1"/>
            <p:nvPr/>
          </p:nvSpPr>
          <p:spPr>
            <a:xfrm>
              <a:off x="8193387" y="4247694"/>
              <a:ext cx="2910042" cy="681918"/>
            </a:xfrm>
            <a:prstGeom prst="rect">
              <a:avLst/>
            </a:prstGeom>
          </p:spPr>
          <p:txBody>
            <a:bodyPr vert="horz" wrap="square" lIns="0" tIns="111125" rIns="0" bIns="0" rtlCol="0">
              <a:spAutoFit/>
            </a:bodyPr>
            <a:lstStyle/>
            <a:p>
              <a:pPr marL="442695" defTabSz="653156">
                <a:spcBef>
                  <a:spcPts val="875"/>
                </a:spcBef>
              </a:pPr>
              <a:r>
                <a:rPr sz="1143" b="1" spc="-4" dirty="0">
                  <a:solidFill>
                    <a:prstClr val="black"/>
                  </a:solidFill>
                  <a:latin typeface="Segoe UI"/>
                  <a:cs typeface="Segoe UI"/>
                </a:rPr>
                <a:t>Security and</a:t>
              </a:r>
              <a:r>
                <a:rPr sz="1143" b="1" spc="-7" dirty="0">
                  <a:solidFill>
                    <a:prstClr val="black"/>
                  </a:solidFill>
                  <a:latin typeface="Segoe UI"/>
                  <a:cs typeface="Segoe UI"/>
                </a:rPr>
                <a:t> productivity</a:t>
              </a:r>
              <a:endParaRPr sz="1143" dirty="0">
                <a:solidFill>
                  <a:prstClr val="black"/>
                </a:solidFill>
                <a:latin typeface="Segoe UI"/>
                <a:cs typeface="Segoe UI"/>
              </a:endParaRPr>
            </a:p>
            <a:p>
              <a:pPr marL="9072" marR="3629" defTabSz="653156">
                <a:spcBef>
                  <a:spcPts val="500"/>
                </a:spcBef>
              </a:pPr>
              <a:r>
                <a:rPr sz="714" spc="4" dirty="0">
                  <a:solidFill>
                    <a:prstClr val="black"/>
                  </a:solidFill>
                  <a:latin typeface="Segoe UI" panose="020B0502040204020203" pitchFamily="34" charset="0"/>
                  <a:cs typeface="Segoe UI" panose="020B0502040204020203" pitchFamily="34" charset="0"/>
                </a:rPr>
                <a:t>Azure Active </a:t>
              </a:r>
              <a:r>
                <a:rPr sz="714" dirty="0">
                  <a:solidFill>
                    <a:prstClr val="black"/>
                  </a:solidFill>
                  <a:latin typeface="Segoe UI" panose="020B0502040204020203" pitchFamily="34" charset="0"/>
                  <a:cs typeface="Segoe UI" panose="020B0502040204020203" pitchFamily="34" charset="0"/>
                </a:rPr>
                <a:t>Directory works </a:t>
              </a:r>
              <a:r>
                <a:rPr sz="714" spc="4" dirty="0">
                  <a:solidFill>
                    <a:prstClr val="black"/>
                  </a:solidFill>
                  <a:latin typeface="Segoe UI" panose="020B0502040204020203" pitchFamily="34" charset="0"/>
                  <a:cs typeface="Segoe UI" panose="020B0502040204020203" pitchFamily="34" charset="0"/>
                </a:rPr>
                <a:t>with Intune </a:t>
              </a:r>
              <a:r>
                <a:rPr sz="714" spc="-7" dirty="0">
                  <a:solidFill>
                    <a:prstClr val="black"/>
                  </a:solidFill>
                  <a:latin typeface="Segoe UI" panose="020B0502040204020203" pitchFamily="34" charset="0"/>
                  <a:cs typeface="Segoe UI" panose="020B0502040204020203" pitchFamily="34" charset="0"/>
                </a:rPr>
                <a:t>for </a:t>
              </a:r>
              <a:r>
                <a:rPr sz="714" spc="7" dirty="0">
                  <a:solidFill>
                    <a:prstClr val="black"/>
                  </a:solidFill>
                  <a:latin typeface="Segoe UI" panose="020B0502040204020203" pitchFamily="34" charset="0"/>
                  <a:cs typeface="Segoe UI" panose="020B0502040204020203" pitchFamily="34" charset="0"/>
                </a:rPr>
                <a:t>Education </a:t>
              </a:r>
              <a:r>
                <a:rPr sz="714" dirty="0">
                  <a:solidFill>
                    <a:prstClr val="black"/>
                  </a:solidFill>
                  <a:latin typeface="Segoe UI" panose="020B0502040204020203" pitchFamily="34" charset="0"/>
                  <a:cs typeface="Segoe UI" panose="020B0502040204020203" pitchFamily="34" charset="0"/>
                </a:rPr>
                <a:t>to ensure  </a:t>
              </a:r>
              <a:r>
                <a:rPr sz="714" spc="4" dirty="0">
                  <a:solidFill>
                    <a:prstClr val="black"/>
                  </a:solidFill>
                  <a:latin typeface="Segoe UI" panose="020B0502040204020203" pitchFamily="34" charset="0"/>
                  <a:cs typeface="Segoe UI" panose="020B0502040204020203" pitchFamily="34" charset="0"/>
                </a:rPr>
                <a:t>students</a:t>
              </a:r>
              <a:r>
                <a:rPr sz="714" spc="-11" dirty="0">
                  <a:solidFill>
                    <a:prstClr val="black"/>
                  </a:solidFill>
                  <a:latin typeface="Segoe UI" panose="020B0502040204020203" pitchFamily="34" charset="0"/>
                  <a:cs typeface="Segoe UI" panose="020B0502040204020203" pitchFamily="34" charset="0"/>
                </a:rPr>
                <a:t> </a:t>
              </a:r>
              <a:r>
                <a:rPr sz="714" spc="7" dirty="0">
                  <a:solidFill>
                    <a:prstClr val="black"/>
                  </a:solidFill>
                  <a:latin typeface="Segoe UI" panose="020B0502040204020203" pitchFamily="34" charset="0"/>
                  <a:cs typeface="Segoe UI" panose="020B0502040204020203" pitchFamily="34" charset="0"/>
                </a:rPr>
                <a:t>can</a:t>
              </a:r>
              <a:r>
                <a:rPr sz="714" spc="-11" dirty="0">
                  <a:solidFill>
                    <a:prstClr val="black"/>
                  </a:solidFill>
                  <a:latin typeface="Segoe UI" panose="020B0502040204020203" pitchFamily="34" charset="0"/>
                  <a:cs typeface="Segoe UI" panose="020B0502040204020203" pitchFamily="34" charset="0"/>
                </a:rPr>
                <a:t> </a:t>
              </a:r>
              <a:r>
                <a:rPr sz="714" spc="18" dirty="0">
                  <a:solidFill>
                    <a:prstClr val="black"/>
                  </a:solidFill>
                  <a:latin typeface="Segoe UI" panose="020B0502040204020203" pitchFamily="34" charset="0"/>
                  <a:cs typeface="Segoe UI" panose="020B0502040204020203" pitchFamily="34" charset="0"/>
                </a:rPr>
                <a:t>sign</a:t>
              </a:r>
              <a:r>
                <a:rPr sz="714" spc="-11" dirty="0">
                  <a:solidFill>
                    <a:prstClr val="black"/>
                  </a:solidFill>
                  <a:latin typeface="Segoe UI" panose="020B0502040204020203" pitchFamily="34" charset="0"/>
                  <a:cs typeface="Segoe UI" panose="020B0502040204020203" pitchFamily="34" charset="0"/>
                </a:rPr>
                <a:t> </a:t>
              </a:r>
              <a:r>
                <a:rPr sz="714" spc="18" dirty="0">
                  <a:solidFill>
                    <a:prstClr val="black"/>
                  </a:solidFill>
                  <a:latin typeface="Segoe UI" panose="020B0502040204020203" pitchFamily="34" charset="0"/>
                  <a:cs typeface="Segoe UI" panose="020B0502040204020203" pitchFamily="34" charset="0"/>
                </a:rPr>
                <a:t>on</a:t>
              </a:r>
              <a:r>
                <a:rPr sz="714" spc="-11" dirty="0">
                  <a:solidFill>
                    <a:prstClr val="black"/>
                  </a:solidFill>
                  <a:latin typeface="Segoe UI" panose="020B0502040204020203" pitchFamily="34" charset="0"/>
                  <a:cs typeface="Segoe UI" panose="020B0502040204020203" pitchFamily="34" charset="0"/>
                </a:rPr>
                <a:t> </a:t>
              </a:r>
              <a:r>
                <a:rPr sz="714" spc="11" dirty="0">
                  <a:solidFill>
                    <a:prstClr val="black"/>
                  </a:solidFill>
                  <a:latin typeface="Segoe UI" panose="020B0502040204020203" pitchFamily="34" charset="0"/>
                  <a:cs typeface="Segoe UI" panose="020B0502040204020203" pitchFamily="34" charset="0"/>
                </a:rPr>
                <a:t>quickly</a:t>
              </a:r>
              <a:r>
                <a:rPr sz="714" spc="-11" dirty="0">
                  <a:solidFill>
                    <a:prstClr val="black"/>
                  </a:solidFill>
                  <a:latin typeface="Segoe UI" panose="020B0502040204020203" pitchFamily="34" charset="0"/>
                  <a:cs typeface="Segoe UI" panose="020B0502040204020203" pitchFamily="34" charset="0"/>
                </a:rPr>
                <a:t> </a:t>
              </a:r>
              <a:r>
                <a:rPr sz="714" spc="11" dirty="0">
                  <a:solidFill>
                    <a:prstClr val="black"/>
                  </a:solidFill>
                  <a:latin typeface="Segoe UI" panose="020B0502040204020203" pitchFamily="34" charset="0"/>
                  <a:cs typeface="Segoe UI" panose="020B0502040204020203" pitchFamily="34" charset="0"/>
                </a:rPr>
                <a:t>and</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reach</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all</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the</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tools</a:t>
              </a:r>
              <a:r>
                <a:rPr sz="714" spc="-11" dirty="0">
                  <a:solidFill>
                    <a:prstClr val="black"/>
                  </a:solidFill>
                  <a:latin typeface="Segoe UI" panose="020B0502040204020203" pitchFamily="34" charset="0"/>
                  <a:cs typeface="Segoe UI" panose="020B0502040204020203" pitchFamily="34" charset="0"/>
                </a:rPr>
                <a:t> </a:t>
              </a:r>
              <a:r>
                <a:rPr sz="714" spc="4" dirty="0">
                  <a:solidFill>
                    <a:prstClr val="black"/>
                  </a:solidFill>
                  <a:latin typeface="Segoe UI" panose="020B0502040204020203" pitchFamily="34" charset="0"/>
                  <a:cs typeface="Segoe UI" panose="020B0502040204020203" pitchFamily="34" charset="0"/>
                </a:rPr>
                <a:t>they</a:t>
              </a:r>
              <a:r>
                <a:rPr sz="714" spc="-11" dirty="0">
                  <a:solidFill>
                    <a:prstClr val="black"/>
                  </a:solidFill>
                  <a:latin typeface="Segoe UI" panose="020B0502040204020203" pitchFamily="34" charset="0"/>
                  <a:cs typeface="Segoe UI" panose="020B0502040204020203" pitchFamily="34" charset="0"/>
                </a:rPr>
                <a:t> </a:t>
              </a:r>
              <a:r>
                <a:rPr sz="714" spc="7" dirty="0">
                  <a:solidFill>
                    <a:prstClr val="black"/>
                  </a:solidFill>
                  <a:latin typeface="Segoe UI" panose="020B0502040204020203" pitchFamily="34" charset="0"/>
                  <a:cs typeface="Segoe UI" panose="020B0502040204020203" pitchFamily="34" charset="0"/>
                </a:rPr>
                <a:t>need</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to</a:t>
              </a:r>
              <a:r>
                <a:rPr sz="714" spc="-11"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work  collaboratively </a:t>
              </a:r>
              <a:r>
                <a:rPr sz="714" spc="11" dirty="0">
                  <a:solidFill>
                    <a:prstClr val="black"/>
                  </a:solidFill>
                  <a:latin typeface="Segoe UI" panose="020B0502040204020203" pitchFamily="34" charset="0"/>
                  <a:cs typeface="Segoe UI" panose="020B0502040204020203" pitchFamily="34" charset="0"/>
                </a:rPr>
                <a:t>and </a:t>
              </a:r>
              <a:r>
                <a:rPr sz="714" dirty="0">
                  <a:solidFill>
                    <a:prstClr val="black"/>
                  </a:solidFill>
                  <a:latin typeface="Segoe UI" panose="020B0502040204020203" pitchFamily="34" charset="0"/>
                  <a:cs typeface="Segoe UI" panose="020B0502040204020203" pitchFamily="34" charset="0"/>
                </a:rPr>
                <a:t>securely </a:t>
              </a:r>
              <a:r>
                <a:rPr sz="714" spc="-4" dirty="0">
                  <a:solidFill>
                    <a:prstClr val="black"/>
                  </a:solidFill>
                  <a:latin typeface="Segoe UI" panose="020B0502040204020203" pitchFamily="34" charset="0"/>
                  <a:cs typeface="Segoe UI" panose="020B0502040204020203" pitchFamily="34" charset="0"/>
                </a:rPr>
                <a:t>at </a:t>
              </a:r>
              <a:r>
                <a:rPr sz="714" spc="7" dirty="0">
                  <a:solidFill>
                    <a:prstClr val="black"/>
                  </a:solidFill>
                  <a:latin typeface="Segoe UI" panose="020B0502040204020203" pitchFamily="34" charset="0"/>
                  <a:cs typeface="Segoe UI" panose="020B0502040204020203" pitchFamily="34" charset="0"/>
                </a:rPr>
                <a:t>school </a:t>
              </a:r>
              <a:r>
                <a:rPr sz="714" dirty="0">
                  <a:solidFill>
                    <a:prstClr val="black"/>
                  </a:solidFill>
                  <a:latin typeface="Segoe UI" panose="020B0502040204020203" pitchFamily="34" charset="0"/>
                  <a:cs typeface="Segoe UI" panose="020B0502040204020203" pitchFamily="34" charset="0"/>
                </a:rPr>
                <a:t>or </a:t>
              </a:r>
              <a:r>
                <a:rPr sz="714" spc="-4" dirty="0">
                  <a:solidFill>
                    <a:prstClr val="black"/>
                  </a:solidFill>
                  <a:latin typeface="Segoe UI" panose="020B0502040204020203" pitchFamily="34" charset="0"/>
                  <a:cs typeface="Segoe UI" panose="020B0502040204020203" pitchFamily="34" charset="0"/>
                </a:rPr>
                <a:t>at </a:t>
              </a:r>
              <a:r>
                <a:rPr sz="714" dirty="0">
                  <a:solidFill>
                    <a:prstClr val="black"/>
                  </a:solidFill>
                  <a:latin typeface="Segoe UI" panose="020B0502040204020203" pitchFamily="34" charset="0"/>
                  <a:cs typeface="Segoe UI" panose="020B0502040204020203" pitchFamily="34" charset="0"/>
                </a:rPr>
                <a:t>home, </a:t>
              </a:r>
              <a:r>
                <a:rPr sz="714" spc="7" dirty="0">
                  <a:solidFill>
                    <a:prstClr val="black"/>
                  </a:solidFill>
                  <a:latin typeface="Segoe UI" panose="020B0502040204020203" pitchFamily="34" charset="0"/>
                  <a:cs typeface="Segoe UI" panose="020B0502040204020203" pitchFamily="34" charset="0"/>
                </a:rPr>
                <a:t>online </a:t>
              </a:r>
              <a:r>
                <a:rPr sz="714" spc="11" dirty="0">
                  <a:solidFill>
                    <a:prstClr val="black"/>
                  </a:solidFill>
                  <a:latin typeface="Segoe UI" panose="020B0502040204020203" pitchFamily="34" charset="0"/>
                  <a:cs typeface="Segoe UI" panose="020B0502040204020203" pitchFamily="34" charset="0"/>
                </a:rPr>
                <a:t>and</a:t>
              </a:r>
              <a:r>
                <a:rPr sz="714" spc="-96" dirty="0">
                  <a:solidFill>
                    <a:prstClr val="black"/>
                  </a:solidFill>
                  <a:latin typeface="Segoe UI" panose="020B0502040204020203" pitchFamily="34" charset="0"/>
                  <a:cs typeface="Segoe UI" panose="020B0502040204020203" pitchFamily="34" charset="0"/>
                </a:rPr>
                <a:t> </a:t>
              </a:r>
              <a:r>
                <a:rPr sz="714" dirty="0">
                  <a:solidFill>
                    <a:prstClr val="black"/>
                  </a:solidFill>
                  <a:latin typeface="Segoe UI" panose="020B0502040204020203" pitchFamily="34" charset="0"/>
                  <a:cs typeface="Segoe UI" panose="020B0502040204020203" pitchFamily="34" charset="0"/>
                </a:rPr>
                <a:t>offline</a:t>
              </a:r>
            </a:p>
          </p:txBody>
        </p:sp>
        <p:pic>
          <p:nvPicPr>
            <p:cNvPr id="240" name="Graphic 239">
              <a:extLst>
                <a:ext uri="{FF2B5EF4-FFF2-40B4-BE49-F238E27FC236}">
                  <a16:creationId xmlns:a16="http://schemas.microsoft.com/office/drawing/2014/main" id="{32951630-5540-4DE2-AF78-5311B9416A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15096" y="1741956"/>
              <a:ext cx="2988333" cy="2426889"/>
            </a:xfrm>
            <a:prstGeom prst="rect">
              <a:avLst/>
            </a:prstGeom>
          </p:spPr>
        </p:pic>
      </p:grpSp>
      <p:pic>
        <p:nvPicPr>
          <p:cNvPr id="241" name="Graphic 240">
            <a:extLst>
              <a:ext uri="{FF2B5EF4-FFF2-40B4-BE49-F238E27FC236}">
                <a16:creationId xmlns:a16="http://schemas.microsoft.com/office/drawing/2014/main" id="{6E81D068-5D39-4D17-984C-9E28E155BB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73312" y="1040188"/>
            <a:ext cx="1059501" cy="1059501"/>
          </a:xfrm>
          <a:prstGeom prst="rect">
            <a:avLst/>
          </a:prstGeom>
        </p:spPr>
      </p:pic>
      <p:pic>
        <p:nvPicPr>
          <p:cNvPr id="242" name="Graphic 241">
            <a:extLst>
              <a:ext uri="{FF2B5EF4-FFF2-40B4-BE49-F238E27FC236}">
                <a16:creationId xmlns:a16="http://schemas.microsoft.com/office/drawing/2014/main" id="{5B4DA6A0-76E4-41CB-8C74-FDD6BDC577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82431" y="5400129"/>
            <a:ext cx="727161" cy="637511"/>
          </a:xfrm>
          <a:prstGeom prst="rect">
            <a:avLst/>
          </a:prstGeom>
        </p:spPr>
      </p:pic>
      <p:grpSp>
        <p:nvGrpSpPr>
          <p:cNvPr id="19" name="Group 18">
            <a:extLst>
              <a:ext uri="{FF2B5EF4-FFF2-40B4-BE49-F238E27FC236}">
                <a16:creationId xmlns:a16="http://schemas.microsoft.com/office/drawing/2014/main" id="{68205993-DF79-4924-B998-9DF6010DC07C}"/>
              </a:ext>
            </a:extLst>
          </p:cNvPr>
          <p:cNvGrpSpPr/>
          <p:nvPr/>
        </p:nvGrpSpPr>
        <p:grpSpPr>
          <a:xfrm>
            <a:off x="8128573" y="5404841"/>
            <a:ext cx="2723520" cy="736174"/>
            <a:chOff x="1521909" y="5468692"/>
            <a:chExt cx="2723520" cy="736174"/>
          </a:xfrm>
        </p:grpSpPr>
        <p:sp>
          <p:nvSpPr>
            <p:cNvPr id="6" name="object 6"/>
            <p:cNvSpPr txBox="1"/>
            <p:nvPr/>
          </p:nvSpPr>
          <p:spPr>
            <a:xfrm>
              <a:off x="1521909" y="6096769"/>
              <a:ext cx="2723520" cy="108097"/>
            </a:xfrm>
            <a:prstGeom prst="rect">
              <a:avLst/>
            </a:prstGeom>
          </p:spPr>
          <p:txBody>
            <a:bodyPr vert="horz" wrap="square" lIns="0" tIns="9071" rIns="0" bIns="0" rtlCol="0">
              <a:spAutoFit/>
            </a:bodyPr>
            <a:lstStyle/>
            <a:p>
              <a:pPr marL="9072" defTabSz="653156">
                <a:spcBef>
                  <a:spcPts val="71"/>
                </a:spcBef>
              </a:pPr>
              <a:r>
                <a:rPr sz="643" spc="-11" dirty="0">
                  <a:solidFill>
                    <a:prstClr val="black"/>
                  </a:solidFill>
                  <a:latin typeface="Segoe UI" panose="020B0502040204020203" pitchFamily="34" charset="0"/>
                  <a:cs typeface="Segoe UI" panose="020B0502040204020203" pitchFamily="34" charset="0"/>
                </a:rPr>
                <a:t>*Full </a:t>
              </a:r>
              <a:r>
                <a:rPr sz="643" dirty="0">
                  <a:solidFill>
                    <a:prstClr val="black"/>
                  </a:solidFill>
                  <a:latin typeface="Segoe UI" panose="020B0502040204020203" pitchFamily="34" charset="0"/>
                  <a:cs typeface="Segoe UI" panose="020B0502040204020203" pitchFamily="34" charset="0"/>
                </a:rPr>
                <a:t>Intune </a:t>
              </a:r>
              <a:r>
                <a:rPr sz="643" spc="4" dirty="0">
                  <a:solidFill>
                    <a:prstClr val="black"/>
                  </a:solidFill>
                  <a:latin typeface="Segoe UI" panose="020B0502040204020203" pitchFamily="34" charset="0"/>
                  <a:cs typeface="Segoe UI" panose="020B0502040204020203" pitchFamily="34" charset="0"/>
                </a:rPr>
                <a:t>console </a:t>
              </a:r>
              <a:r>
                <a:rPr sz="643" spc="-7" dirty="0">
                  <a:solidFill>
                    <a:prstClr val="black"/>
                  </a:solidFill>
                  <a:latin typeface="Segoe UI" panose="020B0502040204020203" pitchFamily="34" charset="0"/>
                  <a:cs typeface="Segoe UI" panose="020B0502040204020203" pitchFamily="34" charset="0"/>
                </a:rPr>
                <a:t>for </a:t>
              </a:r>
              <a:r>
                <a:rPr sz="643" dirty="0">
                  <a:solidFill>
                    <a:prstClr val="black"/>
                  </a:solidFill>
                  <a:latin typeface="Segoe UI" panose="020B0502040204020203" pitchFamily="34" charset="0"/>
                  <a:cs typeface="Segoe UI" panose="020B0502040204020203" pitchFamily="34" charset="0"/>
                </a:rPr>
                <a:t>enterprises is available </a:t>
              </a:r>
              <a:r>
                <a:rPr sz="643" spc="4" dirty="0">
                  <a:solidFill>
                    <a:prstClr val="black"/>
                  </a:solidFill>
                  <a:latin typeface="Segoe UI" panose="020B0502040204020203" pitchFamily="34" charset="0"/>
                  <a:cs typeface="Segoe UI" panose="020B0502040204020203" pitchFamily="34" charset="0"/>
                </a:rPr>
                <a:t>with </a:t>
              </a:r>
              <a:r>
                <a:rPr sz="643" dirty="0">
                  <a:solidFill>
                    <a:prstClr val="black"/>
                  </a:solidFill>
                  <a:latin typeface="Segoe UI" panose="020B0502040204020203" pitchFamily="34" charset="0"/>
                  <a:cs typeface="Segoe UI" panose="020B0502040204020203" pitchFamily="34" charset="0"/>
                </a:rPr>
                <a:t>Intune </a:t>
              </a:r>
              <a:r>
                <a:rPr sz="643" spc="-7" dirty="0">
                  <a:solidFill>
                    <a:prstClr val="black"/>
                  </a:solidFill>
                  <a:latin typeface="Segoe UI" panose="020B0502040204020203" pitchFamily="34" charset="0"/>
                  <a:cs typeface="Segoe UI" panose="020B0502040204020203" pitchFamily="34" charset="0"/>
                </a:rPr>
                <a:t>for</a:t>
              </a:r>
              <a:r>
                <a:rPr sz="643" spc="-21" dirty="0">
                  <a:solidFill>
                    <a:prstClr val="black"/>
                  </a:solidFill>
                  <a:latin typeface="Segoe UI" panose="020B0502040204020203" pitchFamily="34" charset="0"/>
                  <a:cs typeface="Segoe UI" panose="020B0502040204020203" pitchFamily="34" charset="0"/>
                </a:rPr>
                <a:t> </a:t>
              </a:r>
              <a:r>
                <a:rPr sz="643" dirty="0">
                  <a:solidFill>
                    <a:prstClr val="black"/>
                  </a:solidFill>
                  <a:latin typeface="Segoe UI" panose="020B0502040204020203" pitchFamily="34" charset="0"/>
                  <a:cs typeface="Segoe UI" panose="020B0502040204020203" pitchFamily="34" charset="0"/>
                </a:rPr>
                <a:t>Education.</a:t>
              </a:r>
              <a:endParaRPr sz="643">
                <a:solidFill>
                  <a:prstClr val="black"/>
                </a:solidFill>
                <a:latin typeface="Segoe UI" panose="020B0502040204020203" pitchFamily="34" charset="0"/>
                <a:cs typeface="Segoe UI" panose="020B0502040204020203" pitchFamily="34" charset="0"/>
              </a:endParaRPr>
            </a:p>
          </p:txBody>
        </p:sp>
        <p:sp>
          <p:nvSpPr>
            <p:cNvPr id="25" name="object 25"/>
            <p:cNvSpPr/>
            <p:nvPr/>
          </p:nvSpPr>
          <p:spPr>
            <a:xfrm>
              <a:off x="1829191" y="5527124"/>
              <a:ext cx="2085521" cy="421368"/>
            </a:xfrm>
            <a:custGeom>
              <a:avLst/>
              <a:gdLst/>
              <a:ahLst/>
              <a:cxnLst/>
              <a:rect l="l" t="t" r="r" b="b"/>
              <a:pathLst>
                <a:path w="2919729" h="589915">
                  <a:moveTo>
                    <a:pt x="2784195" y="0"/>
                  </a:moveTo>
                  <a:lnTo>
                    <a:pt x="135458" y="0"/>
                  </a:lnTo>
                  <a:lnTo>
                    <a:pt x="92646" y="6905"/>
                  </a:lnTo>
                  <a:lnTo>
                    <a:pt x="55462" y="26135"/>
                  </a:lnTo>
                  <a:lnTo>
                    <a:pt x="26138" y="55459"/>
                  </a:lnTo>
                  <a:lnTo>
                    <a:pt x="6906" y="92647"/>
                  </a:lnTo>
                  <a:lnTo>
                    <a:pt x="0" y="135470"/>
                  </a:lnTo>
                  <a:lnTo>
                    <a:pt x="0" y="454075"/>
                  </a:lnTo>
                  <a:lnTo>
                    <a:pt x="6906" y="496898"/>
                  </a:lnTo>
                  <a:lnTo>
                    <a:pt x="26138" y="534087"/>
                  </a:lnTo>
                  <a:lnTo>
                    <a:pt x="55462" y="563411"/>
                  </a:lnTo>
                  <a:lnTo>
                    <a:pt x="92646" y="582641"/>
                  </a:lnTo>
                  <a:lnTo>
                    <a:pt x="135458" y="589546"/>
                  </a:lnTo>
                  <a:lnTo>
                    <a:pt x="2784195" y="589546"/>
                  </a:lnTo>
                  <a:lnTo>
                    <a:pt x="2827018" y="582641"/>
                  </a:lnTo>
                  <a:lnTo>
                    <a:pt x="2864207" y="563411"/>
                  </a:lnTo>
                  <a:lnTo>
                    <a:pt x="2893531" y="534087"/>
                  </a:lnTo>
                  <a:lnTo>
                    <a:pt x="2912761" y="496898"/>
                  </a:lnTo>
                  <a:lnTo>
                    <a:pt x="2919666" y="454075"/>
                  </a:lnTo>
                  <a:lnTo>
                    <a:pt x="2919666" y="135470"/>
                  </a:lnTo>
                  <a:lnTo>
                    <a:pt x="2912761" y="92647"/>
                  </a:lnTo>
                  <a:lnTo>
                    <a:pt x="2893531" y="55459"/>
                  </a:lnTo>
                  <a:lnTo>
                    <a:pt x="2864207" y="26135"/>
                  </a:lnTo>
                  <a:lnTo>
                    <a:pt x="2827018" y="6905"/>
                  </a:lnTo>
                  <a:lnTo>
                    <a:pt x="2784195" y="0"/>
                  </a:lnTo>
                  <a:close/>
                </a:path>
              </a:pathLst>
            </a:custGeom>
            <a:solidFill>
              <a:srgbClr val="1379D2"/>
            </a:solidFill>
          </p:spPr>
          <p:txBody>
            <a:bodyPr wrap="square" lIns="0" tIns="0" rIns="0" bIns="0" rtlCol="0"/>
            <a:lstStyle/>
            <a:p>
              <a:pPr defTabSz="653156"/>
              <a:endParaRPr sz="1286">
                <a:solidFill>
                  <a:prstClr val="black"/>
                </a:solidFill>
                <a:latin typeface="Calibri"/>
              </a:endParaRPr>
            </a:p>
          </p:txBody>
        </p:sp>
        <p:sp>
          <p:nvSpPr>
            <p:cNvPr id="26" name="object 26"/>
            <p:cNvSpPr txBox="1"/>
            <p:nvPr/>
          </p:nvSpPr>
          <p:spPr>
            <a:xfrm>
              <a:off x="2159124" y="5586786"/>
              <a:ext cx="1629229" cy="269030"/>
            </a:xfrm>
            <a:prstGeom prst="rect">
              <a:avLst/>
            </a:prstGeom>
          </p:spPr>
          <p:txBody>
            <a:bodyPr vert="horz" wrap="square" lIns="0" tIns="8618" rIns="0" bIns="0" rtlCol="0">
              <a:spAutoFit/>
            </a:bodyPr>
            <a:lstStyle/>
            <a:p>
              <a:pPr marL="9072" marR="3629" defTabSz="653156">
                <a:lnSpc>
                  <a:spcPct val="102000"/>
                </a:lnSpc>
                <a:spcBef>
                  <a:spcPts val="68"/>
                </a:spcBef>
              </a:pPr>
              <a:r>
                <a:rPr sz="857" dirty="0">
                  <a:solidFill>
                    <a:srgbClr val="FFFFFF"/>
                  </a:solidFill>
                  <a:latin typeface="Segoe UI" panose="020B0502040204020203" pitchFamily="34" charset="0"/>
                  <a:cs typeface="Segoe UI" panose="020B0502040204020203" pitchFamily="34" charset="0"/>
                </a:rPr>
                <a:t>Intune* </a:t>
              </a:r>
              <a:r>
                <a:rPr sz="857" spc="29" dirty="0">
                  <a:solidFill>
                    <a:srgbClr val="FFFFFF"/>
                  </a:solidFill>
                  <a:latin typeface="Segoe UI" panose="020B0502040204020203" pitchFamily="34" charset="0"/>
                  <a:cs typeface="Segoe UI" panose="020B0502040204020203" pitchFamily="34" charset="0"/>
                </a:rPr>
                <a:t>manages </a:t>
              </a:r>
              <a:r>
                <a:rPr sz="857" spc="18" dirty="0">
                  <a:solidFill>
                    <a:srgbClr val="FFFFFF"/>
                  </a:solidFill>
                  <a:latin typeface="Segoe UI" panose="020B0502040204020203" pitchFamily="34" charset="0"/>
                  <a:cs typeface="Segoe UI" panose="020B0502040204020203" pitchFamily="34" charset="0"/>
                </a:rPr>
                <a:t>powerful</a:t>
              </a:r>
              <a:r>
                <a:rPr sz="857" spc="-86" dirty="0">
                  <a:solidFill>
                    <a:srgbClr val="FFFFFF"/>
                  </a:solidFill>
                  <a:latin typeface="Segoe UI" panose="020B0502040204020203" pitchFamily="34" charset="0"/>
                  <a:cs typeface="Segoe UI" panose="020B0502040204020203" pitchFamily="34" charset="0"/>
                </a:rPr>
                <a:t> </a:t>
              </a:r>
              <a:r>
                <a:rPr sz="857" spc="25" dirty="0">
                  <a:solidFill>
                    <a:srgbClr val="FFFFFF"/>
                  </a:solidFill>
                  <a:latin typeface="Segoe UI" panose="020B0502040204020203" pitchFamily="34" charset="0"/>
                  <a:cs typeface="Segoe UI" panose="020B0502040204020203" pitchFamily="34" charset="0"/>
                </a:rPr>
                <a:t>apps  and </a:t>
              </a:r>
              <a:r>
                <a:rPr sz="857" spc="18" dirty="0">
                  <a:solidFill>
                    <a:srgbClr val="FFFFFF"/>
                  </a:solidFill>
                  <a:latin typeface="Segoe UI" panose="020B0502040204020203" pitchFamily="34" charset="0"/>
                  <a:cs typeface="Segoe UI" panose="020B0502040204020203" pitchFamily="34" charset="0"/>
                </a:rPr>
                <a:t>multiple operating</a:t>
              </a:r>
              <a:r>
                <a:rPr sz="857" spc="-100" dirty="0">
                  <a:solidFill>
                    <a:srgbClr val="FFFFFF"/>
                  </a:solidFill>
                  <a:latin typeface="Segoe UI" panose="020B0502040204020203" pitchFamily="34" charset="0"/>
                  <a:cs typeface="Segoe UI" panose="020B0502040204020203" pitchFamily="34" charset="0"/>
                </a:rPr>
                <a:t> </a:t>
              </a:r>
              <a:r>
                <a:rPr sz="857" spc="11" dirty="0">
                  <a:solidFill>
                    <a:srgbClr val="FFFFFF"/>
                  </a:solidFill>
                  <a:latin typeface="Segoe UI" panose="020B0502040204020203" pitchFamily="34" charset="0"/>
                  <a:cs typeface="Segoe UI" panose="020B0502040204020203" pitchFamily="34" charset="0"/>
                </a:rPr>
                <a:t>systems</a:t>
              </a:r>
              <a:endParaRPr sz="857" dirty="0">
                <a:solidFill>
                  <a:prstClr val="black"/>
                </a:solidFill>
                <a:latin typeface="Segoe UI" panose="020B0502040204020203" pitchFamily="34" charset="0"/>
                <a:cs typeface="Segoe UI" panose="020B0502040204020203" pitchFamily="34" charset="0"/>
              </a:endParaRPr>
            </a:p>
          </p:txBody>
        </p:sp>
        <p:pic>
          <p:nvPicPr>
            <p:cNvPr id="243" name="Graphic 242">
              <a:extLst>
                <a:ext uri="{FF2B5EF4-FFF2-40B4-BE49-F238E27FC236}">
                  <a16:creationId xmlns:a16="http://schemas.microsoft.com/office/drawing/2014/main" id="{711B8FD9-8F23-459D-823B-E7AAA96B693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64580" y="5468692"/>
              <a:ext cx="557822" cy="547861"/>
            </a:xfrm>
            <a:prstGeom prst="rect">
              <a:avLst/>
            </a:prstGeom>
          </p:spPr>
        </p:pic>
      </p:grpSp>
      <p:grpSp>
        <p:nvGrpSpPr>
          <p:cNvPr id="20" name="Group 19">
            <a:extLst>
              <a:ext uri="{FF2B5EF4-FFF2-40B4-BE49-F238E27FC236}">
                <a16:creationId xmlns:a16="http://schemas.microsoft.com/office/drawing/2014/main" id="{F8C06244-49E4-497E-9946-89BB80080169}"/>
              </a:ext>
            </a:extLst>
          </p:cNvPr>
          <p:cNvGrpSpPr/>
          <p:nvPr/>
        </p:nvGrpSpPr>
        <p:grpSpPr>
          <a:xfrm>
            <a:off x="1648527" y="5381655"/>
            <a:ext cx="2661023" cy="617589"/>
            <a:chOff x="8109857" y="5381254"/>
            <a:chExt cx="2661023" cy="617589"/>
          </a:xfrm>
        </p:grpSpPr>
        <p:sp>
          <p:nvSpPr>
            <p:cNvPr id="36" name="object 36"/>
            <p:cNvSpPr/>
            <p:nvPr/>
          </p:nvSpPr>
          <p:spPr>
            <a:xfrm>
              <a:off x="8404598" y="5527124"/>
              <a:ext cx="2366282" cy="421368"/>
            </a:xfrm>
            <a:custGeom>
              <a:avLst/>
              <a:gdLst/>
              <a:ahLst/>
              <a:cxnLst/>
              <a:rect l="l" t="t" r="r" b="b"/>
              <a:pathLst>
                <a:path w="3312794" h="589915">
                  <a:moveTo>
                    <a:pt x="3177235" y="0"/>
                  </a:moveTo>
                  <a:lnTo>
                    <a:pt x="135470" y="0"/>
                  </a:lnTo>
                  <a:lnTo>
                    <a:pt x="92652" y="6905"/>
                  </a:lnTo>
                  <a:lnTo>
                    <a:pt x="55464" y="26135"/>
                  </a:lnTo>
                  <a:lnTo>
                    <a:pt x="26138" y="55459"/>
                  </a:lnTo>
                  <a:lnTo>
                    <a:pt x="6906" y="92647"/>
                  </a:lnTo>
                  <a:lnTo>
                    <a:pt x="0" y="135470"/>
                  </a:lnTo>
                  <a:lnTo>
                    <a:pt x="0" y="454075"/>
                  </a:lnTo>
                  <a:lnTo>
                    <a:pt x="6906" y="496898"/>
                  </a:lnTo>
                  <a:lnTo>
                    <a:pt x="26138" y="534087"/>
                  </a:lnTo>
                  <a:lnTo>
                    <a:pt x="55464" y="563411"/>
                  </a:lnTo>
                  <a:lnTo>
                    <a:pt x="92652" y="582641"/>
                  </a:lnTo>
                  <a:lnTo>
                    <a:pt x="135470" y="589546"/>
                  </a:lnTo>
                  <a:lnTo>
                    <a:pt x="3177235" y="589546"/>
                  </a:lnTo>
                  <a:lnTo>
                    <a:pt x="3220053" y="582641"/>
                  </a:lnTo>
                  <a:lnTo>
                    <a:pt x="3257241" y="563411"/>
                  </a:lnTo>
                  <a:lnTo>
                    <a:pt x="3286567" y="534087"/>
                  </a:lnTo>
                  <a:lnTo>
                    <a:pt x="3305799" y="496898"/>
                  </a:lnTo>
                  <a:lnTo>
                    <a:pt x="3312706" y="454075"/>
                  </a:lnTo>
                  <a:lnTo>
                    <a:pt x="3312706" y="135470"/>
                  </a:lnTo>
                  <a:lnTo>
                    <a:pt x="3305799" y="92647"/>
                  </a:lnTo>
                  <a:lnTo>
                    <a:pt x="3286567" y="55459"/>
                  </a:lnTo>
                  <a:lnTo>
                    <a:pt x="3257241" y="26135"/>
                  </a:lnTo>
                  <a:lnTo>
                    <a:pt x="3220053" y="6905"/>
                  </a:lnTo>
                  <a:lnTo>
                    <a:pt x="3177235" y="0"/>
                  </a:lnTo>
                  <a:close/>
                </a:path>
              </a:pathLst>
            </a:custGeom>
            <a:solidFill>
              <a:srgbClr val="1379D2"/>
            </a:solidFill>
          </p:spPr>
          <p:txBody>
            <a:bodyPr wrap="square" lIns="0" tIns="0" rIns="0" bIns="0" rtlCol="0"/>
            <a:lstStyle/>
            <a:p>
              <a:pPr defTabSz="653156"/>
              <a:endParaRPr sz="1286">
                <a:solidFill>
                  <a:prstClr val="black"/>
                </a:solidFill>
                <a:latin typeface="Calibri"/>
              </a:endParaRPr>
            </a:p>
          </p:txBody>
        </p:sp>
        <p:sp>
          <p:nvSpPr>
            <p:cNvPr id="37" name="object 37"/>
            <p:cNvSpPr txBox="1"/>
            <p:nvPr/>
          </p:nvSpPr>
          <p:spPr>
            <a:xfrm>
              <a:off x="8753157" y="5586786"/>
              <a:ext cx="1908629" cy="269030"/>
            </a:xfrm>
            <a:prstGeom prst="rect">
              <a:avLst/>
            </a:prstGeom>
          </p:spPr>
          <p:txBody>
            <a:bodyPr vert="horz" wrap="square" lIns="0" tIns="8618" rIns="0" bIns="0" rtlCol="0">
              <a:spAutoFit/>
            </a:bodyPr>
            <a:lstStyle/>
            <a:p>
              <a:pPr marL="9072" marR="3629" defTabSz="653156">
                <a:lnSpc>
                  <a:spcPct val="102000"/>
                </a:lnSpc>
                <a:spcBef>
                  <a:spcPts val="68"/>
                </a:spcBef>
              </a:pPr>
              <a:r>
                <a:rPr sz="857" spc="18" dirty="0">
                  <a:solidFill>
                    <a:srgbClr val="FFFFFF"/>
                  </a:solidFill>
                  <a:latin typeface="Segoe UI" panose="020B0502040204020203" pitchFamily="34" charset="0"/>
                  <a:cs typeface="Segoe UI" panose="020B0502040204020203" pitchFamily="34" charset="0"/>
                </a:rPr>
                <a:t>Azure </a:t>
              </a:r>
              <a:r>
                <a:rPr sz="857" spc="46" dirty="0">
                  <a:solidFill>
                    <a:srgbClr val="FFFFFF"/>
                  </a:solidFill>
                  <a:latin typeface="Segoe UI" panose="020B0502040204020203" pitchFamily="34" charset="0"/>
                  <a:cs typeface="Segoe UI" panose="020B0502040204020203" pitchFamily="34" charset="0"/>
                </a:rPr>
                <a:t>AD </a:t>
              </a:r>
              <a:r>
                <a:rPr sz="857" spc="4" dirty="0">
                  <a:solidFill>
                    <a:srgbClr val="FFFFFF"/>
                  </a:solidFill>
                  <a:latin typeface="Segoe UI" panose="020B0502040204020203" pitchFamily="34" charset="0"/>
                  <a:cs typeface="Segoe UI" panose="020B0502040204020203" pitchFamily="34" charset="0"/>
                </a:rPr>
                <a:t>protects, </a:t>
              </a:r>
              <a:r>
                <a:rPr sz="857" spc="25" dirty="0">
                  <a:solidFill>
                    <a:srgbClr val="FFFFFF"/>
                  </a:solidFill>
                  <a:latin typeface="Segoe UI" panose="020B0502040204020203" pitchFamily="34" charset="0"/>
                  <a:cs typeface="Segoe UI" panose="020B0502040204020203" pitchFamily="34" charset="0"/>
                </a:rPr>
                <a:t>and</a:t>
              </a:r>
              <a:r>
                <a:rPr sz="857" spc="-150" dirty="0">
                  <a:solidFill>
                    <a:srgbClr val="FFFFFF"/>
                  </a:solidFill>
                  <a:latin typeface="Segoe UI" panose="020B0502040204020203" pitchFamily="34" charset="0"/>
                  <a:cs typeface="Segoe UI" panose="020B0502040204020203" pitchFamily="34" charset="0"/>
                </a:rPr>
                <a:t> </a:t>
              </a:r>
              <a:r>
                <a:rPr sz="857" spc="11" dirty="0">
                  <a:solidFill>
                    <a:srgbClr val="FFFFFF"/>
                  </a:solidFill>
                  <a:latin typeface="Segoe UI" panose="020B0502040204020203" pitchFamily="34" charset="0"/>
                  <a:cs typeface="Segoe UI" panose="020B0502040204020203" pitchFamily="34" charset="0"/>
                </a:rPr>
                <a:t>never </a:t>
              </a:r>
              <a:r>
                <a:rPr sz="857" spc="4" dirty="0">
                  <a:solidFill>
                    <a:srgbClr val="FFFFFF"/>
                  </a:solidFill>
                  <a:latin typeface="Segoe UI" panose="020B0502040204020203" pitchFamily="34" charset="0"/>
                  <a:cs typeface="Segoe UI" panose="020B0502040204020203" pitchFamily="34" charset="0"/>
                </a:rPr>
                <a:t>collects,  </a:t>
              </a:r>
              <a:r>
                <a:rPr sz="857" spc="11" dirty="0">
                  <a:solidFill>
                    <a:srgbClr val="FFFFFF"/>
                  </a:solidFill>
                  <a:latin typeface="Segoe UI" panose="020B0502040204020203" pitchFamily="34" charset="0"/>
                  <a:cs typeface="Segoe UI" panose="020B0502040204020203" pitchFamily="34" charset="0"/>
                </a:rPr>
                <a:t>sensitive </a:t>
              </a:r>
              <a:r>
                <a:rPr sz="857" spc="18" dirty="0">
                  <a:solidFill>
                    <a:srgbClr val="FFFFFF"/>
                  </a:solidFill>
                  <a:latin typeface="Segoe UI" panose="020B0502040204020203" pitchFamily="34" charset="0"/>
                  <a:cs typeface="Segoe UI" panose="020B0502040204020203" pitchFamily="34" charset="0"/>
                </a:rPr>
                <a:t>student</a:t>
              </a:r>
              <a:r>
                <a:rPr sz="857" spc="-68" dirty="0">
                  <a:solidFill>
                    <a:srgbClr val="FFFFFF"/>
                  </a:solidFill>
                  <a:latin typeface="Segoe UI" panose="020B0502040204020203" pitchFamily="34" charset="0"/>
                  <a:cs typeface="Segoe UI" panose="020B0502040204020203" pitchFamily="34" charset="0"/>
                </a:rPr>
                <a:t> </a:t>
              </a:r>
              <a:r>
                <a:rPr sz="857" spc="11" dirty="0">
                  <a:solidFill>
                    <a:srgbClr val="FFFFFF"/>
                  </a:solidFill>
                  <a:latin typeface="Segoe UI" panose="020B0502040204020203" pitchFamily="34" charset="0"/>
                  <a:cs typeface="Segoe UI" panose="020B0502040204020203" pitchFamily="34" charset="0"/>
                </a:rPr>
                <a:t>information</a:t>
              </a:r>
              <a:endParaRPr sz="857">
                <a:solidFill>
                  <a:prstClr val="black"/>
                </a:solidFill>
                <a:latin typeface="Segoe UI" panose="020B0502040204020203" pitchFamily="34" charset="0"/>
                <a:cs typeface="Segoe UI" panose="020B0502040204020203" pitchFamily="34" charset="0"/>
              </a:endParaRPr>
            </a:p>
          </p:txBody>
        </p:sp>
        <p:pic>
          <p:nvPicPr>
            <p:cNvPr id="244" name="Graphic 243">
              <a:extLst>
                <a:ext uri="{FF2B5EF4-FFF2-40B4-BE49-F238E27FC236}">
                  <a16:creationId xmlns:a16="http://schemas.microsoft.com/office/drawing/2014/main" id="{EF72DFD1-1A79-4F51-BF31-CB613245E08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09857" y="5381254"/>
              <a:ext cx="537900" cy="617589"/>
            </a:xfrm>
            <a:prstGeom prst="rect">
              <a:avLst/>
            </a:prstGeom>
          </p:spPr>
        </p:pic>
      </p:grpSp>
      <p:sp>
        <p:nvSpPr>
          <p:cNvPr id="27" name="object 2">
            <a:extLst>
              <a:ext uri="{FF2B5EF4-FFF2-40B4-BE49-F238E27FC236}">
                <a16:creationId xmlns:a16="http://schemas.microsoft.com/office/drawing/2014/main" id="{2E4ACEDF-E9E8-44C6-A3B6-8C2D8A9D5CF2}"/>
              </a:ext>
            </a:extLst>
          </p:cNvPr>
          <p:cNvSpPr txBox="1"/>
          <p:nvPr/>
        </p:nvSpPr>
        <p:spPr>
          <a:xfrm>
            <a:off x="410087" y="6404238"/>
            <a:ext cx="10275207" cy="234130"/>
          </a:xfrm>
          <a:prstGeom prst="rect">
            <a:avLst/>
          </a:prstGeom>
        </p:spPr>
        <p:txBody>
          <a:bodyPr vert="horz" wrap="square" lIns="0" tIns="14061" rIns="0" bIns="0" rtlCol="0">
            <a:spAutoFit/>
          </a:bodyPr>
          <a:lstStyle/>
          <a:p>
            <a:pPr defTabSz="653156">
              <a:spcBef>
                <a:spcPts val="111"/>
              </a:spcBef>
              <a:tabLst>
                <a:tab pos="8425258" algn="l"/>
              </a:tabLst>
            </a:pPr>
            <a:r>
              <a:rPr sz="1429" spc="-25" dirty="0">
                <a:solidFill>
                  <a:srgbClr val="FFFFFF"/>
                </a:solidFill>
                <a:latin typeface="Segoe UI Light"/>
                <a:cs typeface="Segoe UI Light"/>
              </a:rPr>
              <a:t>Microsoft </a:t>
            </a:r>
            <a:r>
              <a:rPr sz="1429" spc="-36" dirty="0">
                <a:solidFill>
                  <a:srgbClr val="FFFFFF"/>
                </a:solidFill>
                <a:latin typeface="Segoe UI Light"/>
                <a:cs typeface="Segoe UI Light"/>
              </a:rPr>
              <a:t>Enterprise </a:t>
            </a:r>
            <a:r>
              <a:rPr sz="1429" spc="-21" dirty="0">
                <a:solidFill>
                  <a:srgbClr val="FFFFFF"/>
                </a:solidFill>
                <a:latin typeface="Segoe UI Light"/>
                <a:cs typeface="Segoe UI Light"/>
              </a:rPr>
              <a:t>Mobility</a:t>
            </a:r>
            <a:r>
              <a:rPr sz="1429" dirty="0">
                <a:solidFill>
                  <a:srgbClr val="FFFFFF"/>
                </a:solidFill>
                <a:latin typeface="Segoe UI Light"/>
                <a:cs typeface="Segoe UI Light"/>
              </a:rPr>
              <a:t> +</a:t>
            </a:r>
            <a:r>
              <a:rPr sz="1429" spc="-21" dirty="0">
                <a:solidFill>
                  <a:srgbClr val="FFFFFF"/>
                </a:solidFill>
                <a:latin typeface="Segoe UI Light"/>
                <a:cs typeface="Segoe UI Light"/>
              </a:rPr>
              <a:t> Security	</a:t>
            </a:r>
            <a:r>
              <a:rPr sz="1607" spc="-37" baseline="3703" dirty="0">
                <a:solidFill>
                  <a:srgbClr val="D2D2D2"/>
                </a:solidFill>
                <a:latin typeface="Segoe UI Light"/>
                <a:cs typeface="Segoe UI Light"/>
              </a:rPr>
              <a:t>Learn </a:t>
            </a:r>
            <a:r>
              <a:rPr sz="1607" spc="-26" baseline="3703" dirty="0">
                <a:solidFill>
                  <a:srgbClr val="D2D2D2"/>
                </a:solidFill>
                <a:latin typeface="Segoe UI Light"/>
                <a:cs typeface="Segoe UI Light"/>
              </a:rPr>
              <a:t>more </a:t>
            </a:r>
            <a:r>
              <a:rPr sz="1607" spc="-21" baseline="3703" dirty="0">
                <a:solidFill>
                  <a:srgbClr val="D2D2D2"/>
                </a:solidFill>
                <a:latin typeface="Segoe UI Light"/>
                <a:cs typeface="Segoe UI Light"/>
              </a:rPr>
              <a:t>at</a:t>
            </a:r>
            <a:r>
              <a:rPr sz="1607" spc="-48" baseline="3703" dirty="0">
                <a:solidFill>
                  <a:srgbClr val="D2D2D2"/>
                </a:solidFill>
                <a:latin typeface="Segoe UI Light"/>
                <a:cs typeface="Segoe UI Light"/>
              </a:rPr>
              <a:t> </a:t>
            </a:r>
            <a:r>
              <a:rPr sz="1607" spc="-37" baseline="3703" dirty="0">
                <a:solidFill>
                  <a:srgbClr val="D2D2D2"/>
                </a:solidFill>
                <a:latin typeface="Segoe UI Light"/>
                <a:cs typeface="Segoe UI Light"/>
              </a:rPr>
              <a:t>microsoft.com/ems</a:t>
            </a:r>
            <a:endParaRPr sz="1607" baseline="3703">
              <a:solidFill>
                <a:prstClr val="black"/>
              </a:solidFill>
              <a:latin typeface="Segoe UI Light"/>
              <a:cs typeface="Segoe UI Light"/>
            </a:endParaRPr>
          </a:p>
        </p:txBody>
      </p:sp>
      <p:sp>
        <p:nvSpPr>
          <p:cNvPr id="28" name="object 3">
            <a:extLst>
              <a:ext uri="{FF2B5EF4-FFF2-40B4-BE49-F238E27FC236}">
                <a16:creationId xmlns:a16="http://schemas.microsoft.com/office/drawing/2014/main" id="{3C4A079C-83EA-4ECA-B292-6E0FF12CB1C0}"/>
              </a:ext>
            </a:extLst>
          </p:cNvPr>
          <p:cNvSpPr/>
          <p:nvPr/>
        </p:nvSpPr>
        <p:spPr>
          <a:xfrm>
            <a:off x="10749640" y="6487869"/>
            <a:ext cx="127000" cy="117475"/>
          </a:xfrm>
          <a:custGeom>
            <a:avLst/>
            <a:gdLst/>
            <a:ahLst/>
            <a:cxnLst/>
            <a:rect l="l" t="t" r="r" b="b"/>
            <a:pathLst>
              <a:path w="177800" h="164465">
                <a:moveTo>
                  <a:pt x="95872" y="0"/>
                </a:moveTo>
                <a:lnTo>
                  <a:pt x="88036" y="7835"/>
                </a:lnTo>
                <a:lnTo>
                  <a:pt x="156552" y="76365"/>
                </a:lnTo>
                <a:lnTo>
                  <a:pt x="0" y="76365"/>
                </a:lnTo>
                <a:lnTo>
                  <a:pt x="0" y="87502"/>
                </a:lnTo>
                <a:lnTo>
                  <a:pt x="156552" y="87502"/>
                </a:lnTo>
                <a:lnTo>
                  <a:pt x="88036" y="156032"/>
                </a:lnTo>
                <a:lnTo>
                  <a:pt x="95872" y="163868"/>
                </a:lnTo>
                <a:lnTo>
                  <a:pt x="177799" y="81927"/>
                </a:lnTo>
                <a:lnTo>
                  <a:pt x="95872" y="0"/>
                </a:lnTo>
                <a:close/>
              </a:path>
            </a:pathLst>
          </a:custGeom>
          <a:solidFill>
            <a:srgbClr val="505050"/>
          </a:solidFill>
        </p:spPr>
        <p:txBody>
          <a:bodyPr wrap="square" lIns="0" tIns="0" rIns="0" bIns="0" rtlCol="0"/>
          <a:lstStyle/>
          <a:p>
            <a:pPr defTabSz="653156"/>
            <a:endParaRPr sz="1286">
              <a:solidFill>
                <a:prstClr val="black"/>
              </a:solidFill>
              <a:latin typeface="Calibri"/>
            </a:endParaRPr>
          </a:p>
        </p:txBody>
      </p:sp>
      <p:sp>
        <p:nvSpPr>
          <p:cNvPr id="29" name="object 4">
            <a:extLst>
              <a:ext uri="{FF2B5EF4-FFF2-40B4-BE49-F238E27FC236}">
                <a16:creationId xmlns:a16="http://schemas.microsoft.com/office/drawing/2014/main" id="{6E862846-4D99-46D3-B218-60896DC5EC5F}"/>
              </a:ext>
            </a:extLst>
          </p:cNvPr>
          <p:cNvSpPr/>
          <p:nvPr/>
        </p:nvSpPr>
        <p:spPr>
          <a:xfrm>
            <a:off x="-54429" y="6322786"/>
            <a:ext cx="12241893" cy="535214"/>
          </a:xfrm>
          <a:custGeom>
            <a:avLst/>
            <a:gdLst/>
            <a:ahLst/>
            <a:cxnLst/>
            <a:rect l="l" t="t" r="r" b="b"/>
            <a:pathLst>
              <a:path w="15582900" h="749300">
                <a:moveTo>
                  <a:pt x="0" y="749300"/>
                </a:moveTo>
                <a:lnTo>
                  <a:pt x="15582900" y="749300"/>
                </a:lnTo>
                <a:lnTo>
                  <a:pt x="15582900" y="0"/>
                </a:lnTo>
                <a:lnTo>
                  <a:pt x="0" y="0"/>
                </a:lnTo>
                <a:lnTo>
                  <a:pt x="0" y="749300"/>
                </a:lnTo>
                <a:close/>
              </a:path>
            </a:pathLst>
          </a:custGeom>
          <a:solidFill>
            <a:srgbClr val="151515"/>
          </a:solidFill>
        </p:spPr>
        <p:txBody>
          <a:bodyPr wrap="square" lIns="0" tIns="0" rIns="0" bIns="0" rtlCol="0"/>
          <a:lstStyle/>
          <a:p>
            <a:pPr defTabSz="653156"/>
            <a:endParaRPr sz="1286">
              <a:solidFill>
                <a:prstClr val="black"/>
              </a:solidFill>
              <a:latin typeface="Calibri"/>
            </a:endParaRPr>
          </a:p>
        </p:txBody>
      </p:sp>
      <p:sp>
        <p:nvSpPr>
          <p:cNvPr id="31" name="object 6">
            <a:extLst>
              <a:ext uri="{FF2B5EF4-FFF2-40B4-BE49-F238E27FC236}">
                <a16:creationId xmlns:a16="http://schemas.microsoft.com/office/drawing/2014/main" id="{06A0871D-FD23-4FCF-8DC7-EA810EEEE6FB}"/>
              </a:ext>
            </a:extLst>
          </p:cNvPr>
          <p:cNvSpPr txBox="1"/>
          <p:nvPr/>
        </p:nvSpPr>
        <p:spPr>
          <a:xfrm>
            <a:off x="9158161" y="6480767"/>
            <a:ext cx="2813389" cy="185958"/>
          </a:xfrm>
          <a:prstGeom prst="rect">
            <a:avLst/>
          </a:prstGeom>
          <a:noFill/>
        </p:spPr>
        <p:txBody>
          <a:bodyPr vert="horz" wrap="square" lIns="0" tIns="9979" rIns="0" bIns="0" rtlCol="0">
            <a:spAutoFit/>
          </a:bodyPr>
          <a:lstStyle/>
          <a:p>
            <a:pPr marL="9072" defTabSz="653156">
              <a:spcBef>
                <a:spcPts val="79"/>
              </a:spcBef>
            </a:pPr>
            <a:r>
              <a:rPr sz="1143" spc="-57" dirty="0">
                <a:solidFill>
                  <a:prstClr val="white">
                    <a:alpha val="0"/>
                  </a:prstClr>
                </a:solidFill>
                <a:latin typeface="Segoe UI" panose="020B0502040204020203" pitchFamily="34" charset="0"/>
                <a:cs typeface="Segoe UI" panose="020B0502040204020203" pitchFamily="34" charset="0"/>
                <a:hlinkClick r:id="rId19"/>
              </a:rPr>
              <a:t>Learn more </a:t>
            </a:r>
            <a:r>
              <a:rPr sz="1143" spc="-43" dirty="0">
                <a:solidFill>
                  <a:prstClr val="white">
                    <a:alpha val="0"/>
                  </a:prstClr>
                </a:solidFill>
                <a:latin typeface="Segoe UI" panose="020B0502040204020203" pitchFamily="34" charset="0"/>
                <a:cs typeface="Segoe UI" panose="020B0502040204020203" pitchFamily="34" charset="0"/>
                <a:hlinkClick r:id="rId19"/>
              </a:rPr>
              <a:t>at</a:t>
            </a:r>
            <a:r>
              <a:rPr lang="en-US" sz="1143" spc="21" dirty="0">
                <a:solidFill>
                  <a:prstClr val="white">
                    <a:alpha val="0"/>
                  </a:prstClr>
                </a:solidFill>
                <a:latin typeface="Segoe UI" panose="020B0502040204020203" pitchFamily="34" charset="0"/>
                <a:cs typeface="Segoe UI" panose="020B0502040204020203" pitchFamily="34" charset="0"/>
                <a:hlinkClick r:id="rId19"/>
              </a:rPr>
              <a:t> </a:t>
            </a:r>
            <a:r>
              <a:rPr lang="en-US" sz="1143" dirty="0">
                <a:solidFill>
                  <a:prstClr val="white">
                    <a:alpha val="0"/>
                  </a:prstClr>
                </a:solidFill>
                <a:latin typeface="Segoe UI" panose="020B0502040204020203" pitchFamily="34" charset="0"/>
                <a:cs typeface="Segoe UI" panose="020B0502040204020203" pitchFamily="34" charset="0"/>
                <a:hlinkClick r:id="rId19"/>
              </a:rPr>
              <a:t>aka.ms/</a:t>
            </a:r>
            <a:r>
              <a:rPr lang="en-US" sz="1143" dirty="0" err="1">
                <a:solidFill>
                  <a:prstClr val="white">
                    <a:alpha val="0"/>
                  </a:prstClr>
                </a:solidFill>
                <a:latin typeface="Segoe UI" panose="020B0502040204020203" pitchFamily="34" charset="0"/>
                <a:cs typeface="Segoe UI" panose="020B0502040204020203" pitchFamily="34" charset="0"/>
                <a:hlinkClick r:id="rId19"/>
              </a:rPr>
              <a:t>moderndeployment</a:t>
            </a:r>
            <a:endParaRPr sz="1143" dirty="0">
              <a:solidFill>
                <a:prstClr val="white">
                  <a:alpha val="0"/>
                </a:prstClr>
              </a:solidFill>
              <a:latin typeface="Segoe UI" panose="020B0502040204020203" pitchFamily="34" charset="0"/>
              <a:cs typeface="Segoe UI" panose="020B0502040204020203" pitchFamily="34" charset="0"/>
            </a:endParaRPr>
          </a:p>
        </p:txBody>
      </p:sp>
      <p:sp>
        <p:nvSpPr>
          <p:cNvPr id="32" name="object 7">
            <a:extLst>
              <a:ext uri="{FF2B5EF4-FFF2-40B4-BE49-F238E27FC236}">
                <a16:creationId xmlns:a16="http://schemas.microsoft.com/office/drawing/2014/main" id="{59FBAED0-A059-4F00-87A5-CD50BD164EBE}"/>
              </a:ext>
            </a:extLst>
          </p:cNvPr>
          <p:cNvSpPr/>
          <p:nvPr/>
        </p:nvSpPr>
        <p:spPr>
          <a:xfrm>
            <a:off x="11846832" y="6537230"/>
            <a:ext cx="127454" cy="126093"/>
          </a:xfrm>
          <a:custGeom>
            <a:avLst/>
            <a:gdLst/>
            <a:ahLst/>
            <a:cxnLst/>
            <a:rect l="l" t="t" r="r" b="b"/>
            <a:pathLst>
              <a:path w="178434" h="176529">
                <a:moveTo>
                  <a:pt x="96177" y="0"/>
                </a:moveTo>
                <a:lnTo>
                  <a:pt x="88315" y="8420"/>
                </a:lnTo>
                <a:lnTo>
                  <a:pt x="157060" y="82016"/>
                </a:lnTo>
                <a:lnTo>
                  <a:pt x="0" y="82016"/>
                </a:lnTo>
                <a:lnTo>
                  <a:pt x="0" y="93980"/>
                </a:lnTo>
                <a:lnTo>
                  <a:pt x="157060" y="93980"/>
                </a:lnTo>
                <a:lnTo>
                  <a:pt x="88315" y="167589"/>
                </a:lnTo>
                <a:lnTo>
                  <a:pt x="96177" y="175996"/>
                </a:lnTo>
                <a:lnTo>
                  <a:pt x="178384" y="88011"/>
                </a:lnTo>
                <a:lnTo>
                  <a:pt x="96177" y="0"/>
                </a:lnTo>
                <a:close/>
              </a:path>
            </a:pathLst>
          </a:custGeom>
          <a:solidFill>
            <a:srgbClr val="505050"/>
          </a:solidFill>
        </p:spPr>
        <p:txBody>
          <a:bodyPr wrap="square" lIns="0" tIns="0" rIns="0" bIns="0" rtlCol="0"/>
          <a:lstStyle/>
          <a:p>
            <a:pPr defTabSz="653156"/>
            <a:endParaRPr sz="1286">
              <a:solidFill>
                <a:prstClr val="black"/>
              </a:solidFill>
              <a:latin typeface="Calibri"/>
            </a:endParaRPr>
          </a:p>
        </p:txBody>
      </p:sp>
      <p:grpSp>
        <p:nvGrpSpPr>
          <p:cNvPr id="12" name="Group 11">
            <a:extLst>
              <a:ext uri="{FF2B5EF4-FFF2-40B4-BE49-F238E27FC236}">
                <a16:creationId xmlns:a16="http://schemas.microsoft.com/office/drawing/2014/main" id="{CE819403-4890-4F67-A08C-4A5EEE403FBA}"/>
              </a:ext>
            </a:extLst>
          </p:cNvPr>
          <p:cNvGrpSpPr/>
          <p:nvPr/>
        </p:nvGrpSpPr>
        <p:grpSpPr>
          <a:xfrm>
            <a:off x="5388429" y="6453093"/>
            <a:ext cx="1423733" cy="245049"/>
            <a:chOff x="6565900" y="9034325"/>
            <a:chExt cx="1993226" cy="343068"/>
          </a:xfrm>
        </p:grpSpPr>
        <p:sp>
          <p:nvSpPr>
            <p:cNvPr id="30" name="object 5">
              <a:extLst>
                <a:ext uri="{FF2B5EF4-FFF2-40B4-BE49-F238E27FC236}">
                  <a16:creationId xmlns:a16="http://schemas.microsoft.com/office/drawing/2014/main" id="{D1AED794-6838-4D78-980D-B88F72DDF4A4}"/>
                </a:ext>
              </a:extLst>
            </p:cNvPr>
            <p:cNvSpPr txBox="1"/>
            <p:nvPr/>
          </p:nvSpPr>
          <p:spPr>
            <a:xfrm>
              <a:off x="6899237" y="9034325"/>
              <a:ext cx="1659889" cy="343068"/>
            </a:xfrm>
            <a:prstGeom prst="rect">
              <a:avLst/>
            </a:prstGeom>
          </p:spPr>
          <p:txBody>
            <a:bodyPr vert="horz" wrap="square" lIns="0" tIns="8618" rIns="0" bIns="0" rtlCol="0">
              <a:spAutoFit/>
            </a:bodyPr>
            <a:lstStyle/>
            <a:p>
              <a:pPr marL="9072" defTabSz="653156">
                <a:spcBef>
                  <a:spcPts val="68"/>
                </a:spcBef>
              </a:pPr>
              <a:r>
                <a:rPr sz="1536" spc="-146" dirty="0">
                  <a:solidFill>
                    <a:srgbClr val="FFFFFF"/>
                  </a:solidFill>
                  <a:latin typeface="Segoe UI Light"/>
                  <a:cs typeface="Segoe UI Light"/>
                </a:rPr>
                <a:t>@</a:t>
              </a:r>
              <a:r>
                <a:rPr sz="1536" spc="-114" dirty="0">
                  <a:solidFill>
                    <a:srgbClr val="FFFFFF"/>
                  </a:solidFill>
                  <a:latin typeface="Segoe UI Light"/>
                  <a:cs typeface="Segoe UI Light"/>
                </a:rPr>
                <a:t>M</a:t>
              </a:r>
              <a:r>
                <a:rPr sz="1536" spc="-54" dirty="0">
                  <a:solidFill>
                    <a:srgbClr val="FFFFFF"/>
                  </a:solidFill>
                  <a:latin typeface="Segoe UI Light"/>
                  <a:cs typeface="Segoe UI Light"/>
                </a:rPr>
                <a:t>i</a:t>
              </a:r>
              <a:r>
                <a:rPr sz="1536" spc="-89" dirty="0">
                  <a:solidFill>
                    <a:srgbClr val="FFFFFF"/>
                  </a:solidFill>
                  <a:latin typeface="Segoe UI Light"/>
                  <a:cs typeface="Segoe UI Light"/>
                </a:rPr>
                <a:t>c</a:t>
              </a:r>
              <a:r>
                <a:rPr sz="1536" spc="-81" dirty="0">
                  <a:solidFill>
                    <a:srgbClr val="FFFFFF"/>
                  </a:solidFill>
                  <a:latin typeface="Segoe UI Light"/>
                  <a:cs typeface="Segoe UI Light"/>
                </a:rPr>
                <a:t>r</a:t>
              </a:r>
              <a:r>
                <a:rPr sz="1536" spc="-96" dirty="0">
                  <a:solidFill>
                    <a:srgbClr val="FFFFFF"/>
                  </a:solidFill>
                  <a:latin typeface="Segoe UI Light"/>
                  <a:cs typeface="Segoe UI Light"/>
                </a:rPr>
                <a:t>o</a:t>
              </a:r>
              <a:r>
                <a:rPr sz="1536" spc="-71" dirty="0">
                  <a:solidFill>
                    <a:srgbClr val="FFFFFF"/>
                  </a:solidFill>
                  <a:latin typeface="Segoe UI Light"/>
                  <a:cs typeface="Segoe UI Light"/>
                </a:rPr>
                <a:t>s</a:t>
              </a:r>
              <a:r>
                <a:rPr sz="1536" spc="-107" dirty="0">
                  <a:solidFill>
                    <a:srgbClr val="FFFFFF"/>
                  </a:solidFill>
                  <a:latin typeface="Segoe UI Light"/>
                  <a:cs typeface="Segoe UI Light"/>
                </a:rPr>
                <a:t>o</a:t>
              </a:r>
              <a:r>
                <a:rPr sz="1536" spc="11" dirty="0">
                  <a:solidFill>
                    <a:srgbClr val="FFFFFF"/>
                  </a:solidFill>
                  <a:latin typeface="Segoe UI Light"/>
                  <a:cs typeface="Segoe UI Light"/>
                </a:rPr>
                <a:t>f</a:t>
              </a:r>
              <a:r>
                <a:rPr sz="1536" spc="-61" dirty="0">
                  <a:solidFill>
                    <a:srgbClr val="FFFFFF"/>
                  </a:solidFill>
                  <a:latin typeface="Segoe UI Light"/>
                  <a:cs typeface="Segoe UI Light"/>
                </a:rPr>
                <a:t>t</a:t>
              </a:r>
              <a:r>
                <a:rPr sz="1536" spc="-111" dirty="0">
                  <a:solidFill>
                    <a:srgbClr val="FFFFFF"/>
                  </a:solidFill>
                  <a:latin typeface="Segoe UI Light"/>
                  <a:cs typeface="Segoe UI Light"/>
                </a:rPr>
                <a:t>E</a:t>
              </a:r>
              <a:r>
                <a:rPr sz="1536" spc="-96" dirty="0">
                  <a:solidFill>
                    <a:srgbClr val="FFFFFF"/>
                  </a:solidFill>
                  <a:latin typeface="Segoe UI Light"/>
                  <a:cs typeface="Segoe UI Light"/>
                </a:rPr>
                <a:t>D</a:t>
              </a:r>
              <a:r>
                <a:rPr sz="1536" spc="-68" dirty="0">
                  <a:solidFill>
                    <a:srgbClr val="FFFFFF"/>
                  </a:solidFill>
                  <a:latin typeface="Segoe UI Light"/>
                  <a:cs typeface="Segoe UI Light"/>
                </a:rPr>
                <a:t>U</a:t>
              </a:r>
              <a:endParaRPr sz="1536" dirty="0">
                <a:solidFill>
                  <a:prstClr val="black"/>
                </a:solidFill>
                <a:latin typeface="Segoe UI Light"/>
                <a:cs typeface="Segoe UI Light"/>
              </a:endParaRPr>
            </a:p>
          </p:txBody>
        </p:sp>
        <p:pic>
          <p:nvPicPr>
            <p:cNvPr id="33" name="Graphic 32">
              <a:extLst>
                <a:ext uri="{FF2B5EF4-FFF2-40B4-BE49-F238E27FC236}">
                  <a16:creationId xmlns:a16="http://schemas.microsoft.com/office/drawing/2014/main" id="{F0D6BEEE-70B7-40DD-8363-B20A371C20D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565900" y="9106299"/>
              <a:ext cx="278912" cy="228201"/>
            </a:xfrm>
            <a:prstGeom prst="rect">
              <a:avLst/>
            </a:prstGeom>
          </p:spPr>
        </p:pic>
      </p:grpSp>
      <p:pic>
        <p:nvPicPr>
          <p:cNvPr id="34" name="Graphic 33">
            <a:extLst>
              <a:ext uri="{FF2B5EF4-FFF2-40B4-BE49-F238E27FC236}">
                <a16:creationId xmlns:a16="http://schemas.microsoft.com/office/drawing/2014/main" id="{19565232-4A65-4723-B6FB-E347EBECFF0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33417" y="6450318"/>
            <a:ext cx="1195333" cy="258989"/>
          </a:xfrm>
          <a:prstGeom prst="rect">
            <a:avLst/>
          </a:prstGeom>
        </p:spPr>
      </p:pic>
      <p:sp>
        <p:nvSpPr>
          <p:cNvPr id="15" name="TextBox 14">
            <a:extLst>
              <a:ext uri="{FF2B5EF4-FFF2-40B4-BE49-F238E27FC236}">
                <a16:creationId xmlns:a16="http://schemas.microsoft.com/office/drawing/2014/main" id="{370C41C6-7426-4B07-9675-9A71396B3B4A}"/>
              </a:ext>
            </a:extLst>
          </p:cNvPr>
          <p:cNvSpPr txBox="1"/>
          <p:nvPr/>
        </p:nvSpPr>
        <p:spPr>
          <a:xfrm>
            <a:off x="1519803" y="912608"/>
            <a:ext cx="2036070" cy="578620"/>
          </a:xfrm>
          <a:prstGeom prst="rect">
            <a:avLst/>
          </a:prstGeom>
          <a:noFill/>
        </p:spPr>
        <p:txBody>
          <a:bodyPr wrap="none" rtlCol="0">
            <a:spAutoFit/>
          </a:bodyPr>
          <a:lstStyle/>
          <a:p>
            <a:pPr algn="r"/>
            <a:r>
              <a:rPr lang="en-US" sz="1360" b="1" dirty="0">
                <a:solidFill>
                  <a:srgbClr val="021F4F"/>
                </a:solidFill>
                <a:latin typeface="Segoe UI" panose="020B0502040204020203" pitchFamily="34" charset="0"/>
                <a:cs typeface="Segoe UI" panose="020B0502040204020203" pitchFamily="34" charset="0"/>
              </a:rPr>
              <a:t>Azure Active Directory</a:t>
            </a:r>
          </a:p>
          <a:p>
            <a:endParaRPr lang="en-US" dirty="0"/>
          </a:p>
        </p:txBody>
      </p:sp>
    </p:spTree>
    <p:extLst>
      <p:ext uri="{BB962C8B-B14F-4D97-AF65-F5344CB8AC3E}">
        <p14:creationId xmlns:p14="http://schemas.microsoft.com/office/powerpoint/2010/main" val="90897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35AB5063-F95D-4439-9493-5716DD252699}"/>
              </a:ext>
            </a:extLst>
          </p:cNvPr>
          <p:cNvPicPr>
            <a:picLocks noChangeAspect="1"/>
          </p:cNvPicPr>
          <p:nvPr/>
        </p:nvPicPr>
        <p:blipFill rotWithShape="1">
          <a:blip r:embed="rId2"/>
          <a:srcRect t="6715" b="11467"/>
          <a:stretch/>
        </p:blipFill>
        <p:spPr>
          <a:xfrm>
            <a:off x="20" y="10"/>
            <a:ext cx="12191980" cy="6857990"/>
          </a:xfrm>
          <a:prstGeom prst="rect">
            <a:avLst/>
          </a:prstGeom>
        </p:spPr>
      </p:pic>
      <p:sp>
        <p:nvSpPr>
          <p:cNvPr id="3" name="Oval 2">
            <a:extLst>
              <a:ext uri="{FF2B5EF4-FFF2-40B4-BE49-F238E27FC236}">
                <a16:creationId xmlns:a16="http://schemas.microsoft.com/office/drawing/2014/main" id="{66890FF3-ACEC-4EE0-B2D2-D1BBF164CF69}"/>
              </a:ext>
            </a:extLst>
          </p:cNvPr>
          <p:cNvSpPr/>
          <p:nvPr/>
        </p:nvSpPr>
        <p:spPr>
          <a:xfrm>
            <a:off x="7784983" y="3573710"/>
            <a:ext cx="2466364" cy="9982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0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3A1433-3B48-480E-8E83-3269BAE4CA80}"/>
              </a:ext>
            </a:extLst>
          </p:cNvPr>
          <p:cNvPicPr>
            <a:picLocks noChangeAspect="1"/>
          </p:cNvPicPr>
          <p:nvPr/>
        </p:nvPicPr>
        <p:blipFill rotWithShape="1">
          <a:blip r:embed="rId2"/>
          <a:srcRect r="2667"/>
          <a:stretch/>
        </p:blipFill>
        <p:spPr>
          <a:xfrm>
            <a:off x="20" y="10"/>
            <a:ext cx="12191980" cy="6857990"/>
          </a:xfrm>
          <a:prstGeom prst="rect">
            <a:avLst/>
          </a:prstGeom>
        </p:spPr>
      </p:pic>
      <p:sp>
        <p:nvSpPr>
          <p:cNvPr id="3" name="Oval 2">
            <a:extLst>
              <a:ext uri="{FF2B5EF4-FFF2-40B4-BE49-F238E27FC236}">
                <a16:creationId xmlns:a16="http://schemas.microsoft.com/office/drawing/2014/main" id="{34E5908E-FCE0-4D8D-80D2-4134E1ADF1A5}"/>
              </a:ext>
            </a:extLst>
          </p:cNvPr>
          <p:cNvSpPr/>
          <p:nvPr/>
        </p:nvSpPr>
        <p:spPr>
          <a:xfrm>
            <a:off x="184558" y="3070371"/>
            <a:ext cx="4219662" cy="20385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90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F8C5E-C0E9-454E-95EF-6C789611ED58}"/>
              </a:ext>
            </a:extLst>
          </p:cNvPr>
          <p:cNvPicPr>
            <a:picLocks noChangeAspect="1"/>
          </p:cNvPicPr>
          <p:nvPr/>
        </p:nvPicPr>
        <p:blipFill rotWithShape="1">
          <a:blip r:embed="rId2"/>
          <a:srcRect b="16045"/>
          <a:stretch/>
        </p:blipFill>
        <p:spPr>
          <a:xfrm>
            <a:off x="20" y="10"/>
            <a:ext cx="12191980" cy="6857990"/>
          </a:xfrm>
          <a:prstGeom prst="rect">
            <a:avLst/>
          </a:prstGeom>
        </p:spPr>
      </p:pic>
    </p:spTree>
    <p:extLst>
      <p:ext uri="{BB962C8B-B14F-4D97-AF65-F5344CB8AC3E}">
        <p14:creationId xmlns:p14="http://schemas.microsoft.com/office/powerpoint/2010/main" val="118381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7BB3A71-6003-46E6-945C-5E470EC26531}"/>
              </a:ext>
            </a:extLst>
          </p:cNvPr>
          <p:cNvSpPr>
            <a:spLocks noGrp="1"/>
          </p:cNvSpPr>
          <p:nvPr>
            <p:ph type="body" sz="quarter" idx="12"/>
          </p:nvPr>
        </p:nvSpPr>
        <p:spPr/>
        <p:txBody>
          <a:bodyPr/>
          <a:lstStyle/>
          <a:p>
            <a:r>
              <a:rPr lang="en-US" dirty="0"/>
              <a:t>Setup and Configuration</a:t>
            </a:r>
          </a:p>
        </p:txBody>
      </p:sp>
      <p:sp>
        <p:nvSpPr>
          <p:cNvPr id="6" name="Title 5">
            <a:extLst>
              <a:ext uri="{FF2B5EF4-FFF2-40B4-BE49-F238E27FC236}">
                <a16:creationId xmlns:a16="http://schemas.microsoft.com/office/drawing/2014/main" id="{FD55B967-7FB9-449E-A544-5D16759AE4A7}"/>
              </a:ext>
            </a:extLst>
          </p:cNvPr>
          <p:cNvSpPr>
            <a:spLocks noGrp="1"/>
          </p:cNvSpPr>
          <p:nvPr>
            <p:ph type="title"/>
          </p:nvPr>
        </p:nvSpPr>
        <p:spPr/>
        <p:txBody>
          <a:bodyPr/>
          <a:lstStyle/>
          <a:p>
            <a:r>
              <a:rPr lang="en-US" dirty="0"/>
              <a:t>Intune for Education	</a:t>
            </a:r>
          </a:p>
        </p:txBody>
      </p:sp>
    </p:spTree>
    <p:extLst>
      <p:ext uri="{BB962C8B-B14F-4D97-AF65-F5344CB8AC3E}">
        <p14:creationId xmlns:p14="http://schemas.microsoft.com/office/powerpoint/2010/main" val="231713763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6B47-60F5-496B-B6E5-0CCF224F67C4}"/>
              </a:ext>
            </a:extLst>
          </p:cNvPr>
          <p:cNvSpPr>
            <a:spLocks noGrp="1"/>
          </p:cNvSpPr>
          <p:nvPr>
            <p:ph type="title"/>
          </p:nvPr>
        </p:nvSpPr>
        <p:spPr>
          <a:xfrm>
            <a:off x="418643" y="289958"/>
            <a:ext cx="11655840" cy="899537"/>
          </a:xfrm>
        </p:spPr>
        <p:txBody>
          <a:bodyPr/>
          <a:lstStyle/>
          <a:p>
            <a:r>
              <a:rPr lang="en-US" sz="4313"/>
              <a:t>Requirements</a:t>
            </a:r>
          </a:p>
        </p:txBody>
      </p:sp>
      <p:sp>
        <p:nvSpPr>
          <p:cNvPr id="3" name="Text Placeholder 2">
            <a:extLst>
              <a:ext uri="{FF2B5EF4-FFF2-40B4-BE49-F238E27FC236}">
                <a16:creationId xmlns:a16="http://schemas.microsoft.com/office/drawing/2014/main" id="{096E317A-146A-4E40-8105-3861C7229240}"/>
              </a:ext>
            </a:extLst>
          </p:cNvPr>
          <p:cNvSpPr>
            <a:spLocks noGrp="1"/>
          </p:cNvSpPr>
          <p:nvPr>
            <p:ph type="body" sz="quarter" idx="10"/>
          </p:nvPr>
        </p:nvSpPr>
        <p:spPr>
          <a:xfrm>
            <a:off x="419405" y="1237598"/>
            <a:ext cx="11655078" cy="5443143"/>
          </a:xfrm>
        </p:spPr>
        <p:txBody>
          <a:bodyPr/>
          <a:lstStyle/>
          <a:p>
            <a:pPr marL="560241" indent="-560241" fontAlgn="ctr">
              <a:lnSpc>
                <a:spcPct val="100000"/>
              </a:lnSpc>
              <a:buFont typeface="Arial" panose="020B0604020202020204" pitchFamily="34" charset="0"/>
              <a:buChar char="•"/>
            </a:pPr>
            <a:r>
              <a:rPr lang="en-US" sz="3137">
                <a:solidFill>
                  <a:schemeClr val="tx1"/>
                </a:solidFill>
                <a:latin typeface="+mn-lt"/>
              </a:rPr>
              <a:t>Microsoft Subscriptions </a:t>
            </a:r>
          </a:p>
          <a:p>
            <a:pPr marL="784338" lvl="1" indent="-560241" fontAlgn="ctr">
              <a:lnSpc>
                <a:spcPct val="100000"/>
              </a:lnSpc>
              <a:buFont typeface="Courier New" panose="02070309020205020404" pitchFamily="49" charset="0"/>
              <a:buChar char="o"/>
            </a:pPr>
            <a:r>
              <a:rPr lang="en-US">
                <a:solidFill>
                  <a:schemeClr val="tx1"/>
                </a:solidFill>
                <a:latin typeface="+mn-lt"/>
              </a:rPr>
              <a:t>Intune for Education</a:t>
            </a:r>
          </a:p>
          <a:p>
            <a:pPr marL="784338" lvl="1" indent="-560241" fontAlgn="ctr">
              <a:lnSpc>
                <a:spcPct val="100000"/>
              </a:lnSpc>
              <a:buFont typeface="Courier New" panose="02070309020205020404" pitchFamily="49" charset="0"/>
              <a:buChar char="o"/>
            </a:pPr>
            <a:r>
              <a:rPr lang="en-US">
                <a:solidFill>
                  <a:schemeClr val="tx1"/>
                </a:solidFill>
                <a:latin typeface="+mn-lt"/>
                <a:cs typeface="Segoe UI Light" panose="020B0502040204020203" pitchFamily="34" charset="0"/>
              </a:rPr>
              <a:t>Office 365 for Education</a:t>
            </a:r>
          </a:p>
          <a:p>
            <a:pPr marL="560241" indent="-560241" fontAlgn="ctr">
              <a:lnSpc>
                <a:spcPct val="100000"/>
              </a:lnSpc>
              <a:buFont typeface="Arial" panose="020B0604020202020204" pitchFamily="34" charset="0"/>
              <a:buChar char="•"/>
            </a:pPr>
            <a:r>
              <a:rPr lang="en-US" sz="3137">
                <a:solidFill>
                  <a:schemeClr val="tx1"/>
                </a:solidFill>
                <a:latin typeface="+mn-lt"/>
                <a:cs typeface="Segoe UI Light" panose="020B0502040204020203" pitchFamily="34" charset="0"/>
              </a:rPr>
              <a:t>Device platform</a:t>
            </a:r>
          </a:p>
          <a:p>
            <a:pPr marL="784338" lvl="1" indent="-560241" fontAlgn="ctr">
              <a:lnSpc>
                <a:spcPct val="100000"/>
              </a:lnSpc>
              <a:buFont typeface="Courier New" panose="02070309020205020404" pitchFamily="49" charset="0"/>
              <a:buChar char="o"/>
            </a:pPr>
            <a:r>
              <a:rPr lang="en-US">
                <a:solidFill>
                  <a:schemeClr val="tx1"/>
                </a:solidFill>
                <a:latin typeface="+mn-lt"/>
                <a:cs typeface="Segoe UI Light" panose="020B0502040204020203" pitchFamily="34" charset="0"/>
              </a:rPr>
              <a:t>Windows 10 (version 1703 or </a:t>
            </a:r>
            <a:r>
              <a:rPr lang="en-US">
                <a:solidFill>
                  <a:schemeClr val="tx1"/>
                </a:solidFill>
                <a:cs typeface="Segoe UI Light" panose="020B0502040204020203" pitchFamily="34" charset="0"/>
              </a:rPr>
              <a:t>above</a:t>
            </a:r>
            <a:r>
              <a:rPr lang="en-US">
                <a:solidFill>
                  <a:schemeClr val="tx1"/>
                </a:solidFill>
                <a:latin typeface="+mn-lt"/>
                <a:cs typeface="Segoe UI Light" panose="020B0502040204020203" pitchFamily="34" charset="0"/>
              </a:rPr>
              <a:t>)</a:t>
            </a:r>
          </a:p>
          <a:p>
            <a:pPr marL="560241" indent="-560241" fontAlgn="ctr">
              <a:lnSpc>
                <a:spcPct val="100000"/>
              </a:lnSpc>
              <a:buFont typeface="Arial" panose="020B0604020202020204" pitchFamily="34" charset="0"/>
              <a:buChar char="•"/>
            </a:pPr>
            <a:r>
              <a:rPr lang="en-US" sz="3137">
                <a:solidFill>
                  <a:schemeClr val="tx1"/>
                </a:solidFill>
                <a:latin typeface="+mn-lt"/>
                <a:cs typeface="Segoe UI Light" panose="020B0502040204020203" pitchFamily="34" charset="0"/>
              </a:rPr>
              <a:t>Azure Active Directory Tools (optional)</a:t>
            </a:r>
          </a:p>
          <a:p>
            <a:pPr marL="784338" lvl="1" indent="-560241" fontAlgn="ctr">
              <a:lnSpc>
                <a:spcPct val="100000"/>
              </a:lnSpc>
              <a:buFont typeface="Courier New" panose="02070309020205020404" pitchFamily="49" charset="0"/>
              <a:buChar char="o"/>
            </a:pPr>
            <a:r>
              <a:rPr lang="en-US">
                <a:solidFill>
                  <a:schemeClr val="tx1"/>
                </a:solidFill>
                <a:latin typeface="+mn-lt"/>
                <a:cs typeface="Segoe UI Light" panose="020B0502040204020203" pitchFamily="34" charset="0"/>
              </a:rPr>
              <a:t>School Data Sync</a:t>
            </a:r>
          </a:p>
          <a:p>
            <a:pPr marL="784338" lvl="1" indent="-560241" fontAlgn="ctr">
              <a:lnSpc>
                <a:spcPct val="100000"/>
              </a:lnSpc>
              <a:buFont typeface="Courier New" panose="02070309020205020404" pitchFamily="49" charset="0"/>
              <a:buChar char="o"/>
            </a:pPr>
            <a:r>
              <a:rPr lang="en-US">
                <a:solidFill>
                  <a:schemeClr val="tx1"/>
                </a:solidFill>
                <a:latin typeface="+mn-lt"/>
                <a:cs typeface="Segoe UI Light" panose="020B0502040204020203" pitchFamily="34" charset="0"/>
              </a:rPr>
              <a:t>Azure Active Directory Connect</a:t>
            </a:r>
          </a:p>
          <a:p>
            <a:pPr marL="560241" indent="-560241" fontAlgn="ctr">
              <a:lnSpc>
                <a:spcPct val="100000"/>
              </a:lnSpc>
              <a:buFont typeface="Arial" panose="020B0604020202020204" pitchFamily="34" charset="0"/>
              <a:buChar char="•"/>
            </a:pPr>
            <a:r>
              <a:rPr lang="en-US" sz="3137">
                <a:solidFill>
                  <a:schemeClr val="tx1"/>
                </a:solidFill>
                <a:latin typeface="+mn-lt"/>
                <a:cs typeface="Segoe UI Light" panose="020B0502040204020203" pitchFamily="34" charset="0"/>
              </a:rPr>
              <a:t>Bulk Enrollment (optional)</a:t>
            </a:r>
          </a:p>
          <a:p>
            <a:pPr marL="784338" lvl="1" indent="-560241" fontAlgn="ctr">
              <a:lnSpc>
                <a:spcPct val="100000"/>
              </a:lnSpc>
              <a:buFont typeface="Courier New" panose="02070309020205020404" pitchFamily="49" charset="0"/>
              <a:buChar char="o"/>
            </a:pPr>
            <a:r>
              <a:rPr lang="en-US">
                <a:solidFill>
                  <a:schemeClr val="tx1"/>
                </a:solidFill>
                <a:latin typeface="+mn-lt"/>
                <a:cs typeface="Segoe UI Light" panose="020B0502040204020203" pitchFamily="34" charset="0"/>
              </a:rPr>
              <a:t>Set up School PCs or Windows Configuration Designer</a:t>
            </a:r>
          </a:p>
        </p:txBody>
      </p:sp>
    </p:spTree>
    <p:extLst>
      <p:ext uri="{BB962C8B-B14F-4D97-AF65-F5344CB8AC3E}">
        <p14:creationId xmlns:p14="http://schemas.microsoft.com/office/powerpoint/2010/main" val="2567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395F-116B-401D-B6D5-EE75CECFE82A}"/>
              </a:ext>
            </a:extLst>
          </p:cNvPr>
          <p:cNvSpPr>
            <a:spLocks noGrp="1"/>
          </p:cNvSpPr>
          <p:nvPr>
            <p:ph type="title"/>
          </p:nvPr>
        </p:nvSpPr>
        <p:spPr>
          <a:xfrm>
            <a:off x="418643" y="366216"/>
            <a:ext cx="11655840" cy="899537"/>
          </a:xfrm>
        </p:spPr>
        <p:txBody>
          <a:bodyPr/>
          <a:lstStyle/>
          <a:p>
            <a:r>
              <a:rPr lang="en-US" sz="4313"/>
              <a:t>Creating Trial Subscriptions</a:t>
            </a:r>
          </a:p>
        </p:txBody>
      </p:sp>
      <p:sp>
        <p:nvSpPr>
          <p:cNvPr id="4" name="Text Placeholder 3">
            <a:extLst>
              <a:ext uri="{FF2B5EF4-FFF2-40B4-BE49-F238E27FC236}">
                <a16:creationId xmlns:a16="http://schemas.microsoft.com/office/drawing/2014/main" id="{A1283209-CBE0-4357-B174-A0AF89B35B8D}"/>
              </a:ext>
            </a:extLst>
          </p:cNvPr>
          <p:cNvSpPr>
            <a:spLocks noGrp="1"/>
          </p:cNvSpPr>
          <p:nvPr>
            <p:ph type="body" sz="quarter" idx="10"/>
          </p:nvPr>
        </p:nvSpPr>
        <p:spPr>
          <a:xfrm>
            <a:off x="197530" y="1636151"/>
            <a:ext cx="12098065" cy="2721572"/>
          </a:xfrm>
        </p:spPr>
        <p:txBody>
          <a:bodyPr/>
          <a:lstStyle/>
          <a:p>
            <a:pPr marL="560241" indent="-560241">
              <a:lnSpc>
                <a:spcPct val="100000"/>
              </a:lnSpc>
              <a:buFont typeface="Arial" panose="020B0604020202020204" pitchFamily="34" charset="0"/>
              <a:buChar char="•"/>
            </a:pPr>
            <a:r>
              <a:rPr lang="en-US" sz="3137">
                <a:latin typeface="+mn-lt"/>
              </a:rPr>
              <a:t>Intune for Education trial subscription</a:t>
            </a:r>
          </a:p>
          <a:p>
            <a:pPr marL="784338" lvl="1" indent="-560241">
              <a:lnSpc>
                <a:spcPct val="100000"/>
              </a:lnSpc>
              <a:buFont typeface="Courier New" panose="02070309020205020404" pitchFamily="49" charset="0"/>
              <a:buChar char="o"/>
            </a:pPr>
            <a:r>
              <a:rPr lang="x-none">
                <a:hlinkClick r:id="rId3"/>
              </a:rPr>
              <a:t>http://www.microsoft.com/en-us/education/intune/default.aspx</a:t>
            </a:r>
            <a:endParaRPr lang="en-US"/>
          </a:p>
          <a:p>
            <a:pPr marL="560241" indent="-560241">
              <a:lnSpc>
                <a:spcPct val="100000"/>
              </a:lnSpc>
              <a:buFont typeface="Arial" panose="020B0604020202020204" pitchFamily="34" charset="0"/>
              <a:buChar char="•"/>
            </a:pPr>
            <a:r>
              <a:rPr lang="en-US" sz="3137">
                <a:latin typeface="+mn-lt"/>
              </a:rPr>
              <a:t>Office 365 for Education trial subscription</a:t>
            </a:r>
          </a:p>
          <a:p>
            <a:pPr marL="784338" lvl="1" indent="-560241">
              <a:lnSpc>
                <a:spcPct val="100000"/>
              </a:lnSpc>
              <a:buFont typeface="Courier New" panose="02070309020205020404" pitchFamily="49" charset="0"/>
              <a:buChar char="o"/>
            </a:pPr>
            <a:r>
              <a:rPr lang="x-none">
                <a:hlinkClick r:id="rId4"/>
              </a:rPr>
              <a:t>https://www.microsoft.com/en-us/education/products/office/default.aspx</a:t>
            </a:r>
            <a:endParaRPr lang="x-none"/>
          </a:p>
          <a:p>
            <a:pPr marL="784338" lvl="1" indent="-560241">
              <a:buFont typeface="Arial" panose="020B0604020202020204" pitchFamily="34" charset="0"/>
              <a:buChar char="•"/>
            </a:pPr>
            <a:endParaRPr lang="en-US"/>
          </a:p>
        </p:txBody>
      </p:sp>
    </p:spTree>
    <p:extLst>
      <p:ext uri="{BB962C8B-B14F-4D97-AF65-F5344CB8AC3E}">
        <p14:creationId xmlns:p14="http://schemas.microsoft.com/office/powerpoint/2010/main" val="390244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F8C5E-C0E9-454E-95EF-6C789611ED58}"/>
              </a:ext>
            </a:extLst>
          </p:cNvPr>
          <p:cNvPicPr>
            <a:picLocks noChangeAspect="1"/>
          </p:cNvPicPr>
          <p:nvPr/>
        </p:nvPicPr>
        <p:blipFill rotWithShape="1">
          <a:blip r:embed="rId2"/>
          <a:srcRect b="16045"/>
          <a:stretch/>
        </p:blipFill>
        <p:spPr>
          <a:xfrm>
            <a:off x="20" y="10"/>
            <a:ext cx="12191980" cy="6857990"/>
          </a:xfrm>
          <a:prstGeom prst="rect">
            <a:avLst/>
          </a:prstGeom>
        </p:spPr>
      </p:pic>
      <p:sp>
        <p:nvSpPr>
          <p:cNvPr id="3" name="Oval 2">
            <a:extLst>
              <a:ext uri="{FF2B5EF4-FFF2-40B4-BE49-F238E27FC236}">
                <a16:creationId xmlns:a16="http://schemas.microsoft.com/office/drawing/2014/main" id="{677263E1-F176-4B2C-AD85-9EAE03A35B7C}"/>
              </a:ext>
            </a:extLst>
          </p:cNvPr>
          <p:cNvSpPr/>
          <p:nvPr/>
        </p:nvSpPr>
        <p:spPr>
          <a:xfrm>
            <a:off x="316660" y="4033685"/>
            <a:ext cx="2747381" cy="17093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0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1EC1AF1-194E-4D63-8F85-07439A53A831}"/>
              </a:ext>
            </a:extLst>
          </p:cNvPr>
          <p:cNvSpPr>
            <a:spLocks noGrp="1"/>
          </p:cNvSpPr>
          <p:nvPr>
            <p:ph type="body" sz="quarter" idx="12"/>
          </p:nvPr>
        </p:nvSpPr>
        <p:spPr/>
        <p:txBody>
          <a:bodyPr/>
          <a:lstStyle/>
          <a:p>
            <a:r>
              <a:rPr lang="en-US" dirty="0"/>
              <a:t>Getting Started</a:t>
            </a:r>
          </a:p>
        </p:txBody>
      </p:sp>
      <p:sp>
        <p:nvSpPr>
          <p:cNvPr id="6" name="Title 5">
            <a:extLst>
              <a:ext uri="{FF2B5EF4-FFF2-40B4-BE49-F238E27FC236}">
                <a16:creationId xmlns:a16="http://schemas.microsoft.com/office/drawing/2014/main" id="{89B141A6-12E6-404A-AEF5-3EF96AB0BD59}"/>
              </a:ext>
            </a:extLst>
          </p:cNvPr>
          <p:cNvSpPr>
            <a:spLocks noGrp="1"/>
          </p:cNvSpPr>
          <p:nvPr>
            <p:ph type="title"/>
          </p:nvPr>
        </p:nvSpPr>
        <p:spPr/>
        <p:txBody>
          <a:bodyPr/>
          <a:lstStyle/>
          <a:p>
            <a:r>
              <a:rPr lang="en-US" dirty="0"/>
              <a:t>Intune for Education</a:t>
            </a:r>
          </a:p>
        </p:txBody>
      </p:sp>
    </p:spTree>
    <p:extLst>
      <p:ext uri="{BB962C8B-B14F-4D97-AF65-F5344CB8AC3E}">
        <p14:creationId xmlns:p14="http://schemas.microsoft.com/office/powerpoint/2010/main" val="213809626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Introducing Intune for Education</a:t>
            </a:r>
            <a:endParaRPr lang="x-none"/>
          </a:p>
        </p:txBody>
      </p:sp>
      <p:sp>
        <p:nvSpPr>
          <p:cNvPr id="39" name="Content Placeholder 38"/>
          <p:cNvSpPr>
            <a:spLocks noGrp="1"/>
          </p:cNvSpPr>
          <p:nvPr>
            <p:ph sz="quarter" idx="13"/>
          </p:nvPr>
        </p:nvSpPr>
        <p:spPr>
          <a:xfrm>
            <a:off x="7365936" y="1957395"/>
            <a:ext cx="4678970" cy="4416594"/>
          </a:xfrm>
        </p:spPr>
        <p:txBody>
          <a:bodyPr/>
          <a:lstStyle/>
          <a:p>
            <a:r>
              <a:rPr lang="en-US" sz="1600" b="1"/>
              <a:t>Simple enrollment</a:t>
            </a:r>
          </a:p>
          <a:p>
            <a:pPr lvl="1">
              <a:buFont typeface="Courier New" panose="02070309020205020404" pitchFamily="49" charset="0"/>
              <a:buChar char="o"/>
            </a:pPr>
            <a:r>
              <a:rPr lang="en-US" sz="1400"/>
              <a:t>Bring devices under management simply by AAD joining</a:t>
            </a:r>
          </a:p>
          <a:p>
            <a:r>
              <a:rPr lang="en-US" sz="1600" b="1"/>
              <a:t>Easy deployment</a:t>
            </a:r>
          </a:p>
          <a:p>
            <a:pPr lvl="1">
              <a:buFont typeface="Courier New" panose="02070309020205020404" pitchFamily="49" charset="0"/>
              <a:buChar char="o"/>
            </a:pPr>
            <a:r>
              <a:rPr lang="en-US" sz="1400"/>
              <a:t>Full IT service or delegate with USB setup key</a:t>
            </a:r>
          </a:p>
          <a:p>
            <a:r>
              <a:rPr lang="en-US" sz="1600" b="1"/>
              <a:t>Zero touch management</a:t>
            </a:r>
          </a:p>
          <a:p>
            <a:pPr lvl="1">
              <a:buFont typeface="Courier New" panose="02070309020205020404" pitchFamily="49" charset="0"/>
              <a:buChar char="o"/>
            </a:pPr>
            <a:r>
              <a:rPr lang="en-US" sz="1400"/>
              <a:t>Apps and settings applied to each enrolled device </a:t>
            </a:r>
            <a:br>
              <a:rPr lang="en-US" sz="1400"/>
            </a:br>
            <a:r>
              <a:rPr lang="en-US" sz="1400"/>
              <a:t>by default</a:t>
            </a:r>
          </a:p>
          <a:p>
            <a:r>
              <a:rPr lang="en-US" sz="1600" b="1"/>
              <a:t>Easier shared device management</a:t>
            </a:r>
          </a:p>
          <a:p>
            <a:pPr lvl="1">
              <a:buFont typeface="Courier New" panose="02070309020205020404" pitchFamily="49" charset="0"/>
              <a:buChar char="o"/>
            </a:pPr>
            <a:r>
              <a:rPr lang="en-US" sz="1400"/>
              <a:t>Each user can get different settings/apps if required</a:t>
            </a:r>
          </a:p>
          <a:p>
            <a:r>
              <a:rPr lang="en-US" sz="1600" b="1"/>
              <a:t>Designed for Education</a:t>
            </a:r>
          </a:p>
          <a:p>
            <a:pPr lvl="1">
              <a:buFont typeface="Courier New" panose="02070309020205020404" pitchFamily="49" charset="0"/>
              <a:buChar char="o"/>
            </a:pPr>
            <a:r>
              <a:rPr lang="en-US" sz="1400"/>
              <a:t>Easy to use for common school scenarios and settings</a:t>
            </a:r>
          </a:p>
          <a:p>
            <a:pPr marL="224097" lvl="1">
              <a:spcBef>
                <a:spcPts val="1175"/>
              </a:spcBef>
            </a:pPr>
            <a:r>
              <a:rPr lang="en-US" sz="1600" b="1">
                <a:latin typeface="+mj-lt"/>
              </a:rPr>
              <a:t>Import school, student and teacher info quickly</a:t>
            </a:r>
          </a:p>
          <a:p>
            <a:pPr lvl="1">
              <a:buFont typeface="Courier New" panose="02070309020205020404" pitchFamily="49" charset="0"/>
              <a:buChar char="o"/>
            </a:pPr>
            <a:r>
              <a:rPr lang="en-US" sz="1400"/>
              <a:t>Use School Data Sync to automatically create classes and keep student data up-to-date</a:t>
            </a:r>
          </a:p>
        </p:txBody>
      </p:sp>
      <p:sp>
        <p:nvSpPr>
          <p:cNvPr id="8" name="Text Placeholder 7"/>
          <p:cNvSpPr>
            <a:spLocks noGrp="1"/>
          </p:cNvSpPr>
          <p:nvPr>
            <p:ph type="body" sz="quarter" idx="15"/>
          </p:nvPr>
        </p:nvSpPr>
        <p:spPr>
          <a:xfrm>
            <a:off x="266921" y="1033077"/>
            <a:ext cx="7361887" cy="510524"/>
          </a:xfrm>
        </p:spPr>
        <p:txBody>
          <a:bodyPr/>
          <a:lstStyle/>
          <a:p>
            <a:pPr marL="0" indent="0">
              <a:buNone/>
            </a:pPr>
            <a:r>
              <a:rPr lang="en-US"/>
              <a:t>A simpler way to deploy and manage classroom devices</a:t>
            </a:r>
          </a:p>
        </p:txBody>
      </p:sp>
      <p:sp>
        <p:nvSpPr>
          <p:cNvPr id="3" name="Picture Placeholder 2">
            <a:extLst>
              <a:ext uri="{FF2B5EF4-FFF2-40B4-BE49-F238E27FC236}">
                <a16:creationId xmlns:a16="http://schemas.microsoft.com/office/drawing/2014/main" id="{A3506CC9-DB37-4F18-AE1B-5CEB1095E437}"/>
              </a:ext>
            </a:extLst>
          </p:cNvPr>
          <p:cNvSpPr>
            <a:spLocks noGrp="1"/>
          </p:cNvSpPr>
          <p:nvPr>
            <p:ph type="pic" sz="quarter" idx="14"/>
          </p:nvPr>
        </p:nvSpPr>
        <p:spPr/>
      </p:sp>
      <p:pic>
        <p:nvPicPr>
          <p:cNvPr id="9" name="Picture 8">
            <a:extLst>
              <a:ext uri="{FF2B5EF4-FFF2-40B4-BE49-F238E27FC236}">
                <a16:creationId xmlns:a16="http://schemas.microsoft.com/office/drawing/2014/main" id="{DFFDE3A5-0ADE-4FE1-AE0D-7BB1EB3FF3A4}"/>
              </a:ext>
            </a:extLst>
          </p:cNvPr>
          <p:cNvPicPr>
            <a:picLocks noChangeAspect="1"/>
          </p:cNvPicPr>
          <p:nvPr/>
        </p:nvPicPr>
        <p:blipFill rotWithShape="1">
          <a:blip r:embed="rId3"/>
          <a:srcRect b="9219"/>
          <a:stretch/>
        </p:blipFill>
        <p:spPr>
          <a:xfrm>
            <a:off x="418643" y="1958284"/>
            <a:ext cx="6697567" cy="3792924"/>
          </a:xfrm>
          <a:prstGeom prst="rect">
            <a:avLst/>
          </a:prstGeom>
        </p:spPr>
      </p:pic>
    </p:spTree>
    <p:extLst>
      <p:ext uri="{BB962C8B-B14F-4D97-AF65-F5344CB8AC3E}">
        <p14:creationId xmlns:p14="http://schemas.microsoft.com/office/powerpoint/2010/main" val="33505041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71BF7-B497-4F6D-A3F8-4AEF6BD78588}"/>
              </a:ext>
            </a:extLst>
          </p:cNvPr>
          <p:cNvSpPr>
            <a:spLocks noGrp="1"/>
          </p:cNvSpPr>
          <p:nvPr>
            <p:ph type="title"/>
          </p:nvPr>
        </p:nvSpPr>
        <p:spPr/>
        <p:txBody>
          <a:bodyPr vert="horz" wrap="square" lIns="89642" tIns="44821" rIns="89642" bIns="44821" rtlCol="0" anchor="b" anchorCtr="0">
            <a:normAutofit/>
          </a:bodyPr>
          <a:lstStyle/>
          <a:p>
            <a:pPr algn="ctr" defTabSz="896386"/>
            <a:r>
              <a:rPr lang="en-US" sz="5882" dirty="0">
                <a:solidFill>
                  <a:srgbClr val="FFFFFF"/>
                </a:solidFill>
                <a:ea typeface="+mj-ea"/>
                <a:cs typeface="+mj-cs"/>
              </a:rPr>
              <a:t>Welcome &amp; Introductions</a:t>
            </a:r>
          </a:p>
        </p:txBody>
      </p:sp>
    </p:spTree>
    <p:extLst>
      <p:ext uri="{BB962C8B-B14F-4D97-AF65-F5344CB8AC3E}">
        <p14:creationId xmlns:p14="http://schemas.microsoft.com/office/powerpoint/2010/main" val="34451430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345" y="290676"/>
            <a:ext cx="12176435" cy="899537"/>
          </a:xfrm>
        </p:spPr>
        <p:txBody>
          <a:bodyPr/>
          <a:lstStyle/>
          <a:p>
            <a:r>
              <a:rPr lang="en-US"/>
              <a:t>Microsoft Intune for Education Solution</a:t>
            </a:r>
          </a:p>
        </p:txBody>
      </p:sp>
      <p:grpSp>
        <p:nvGrpSpPr>
          <p:cNvPr id="9" name="Group 8">
            <a:extLst>
              <a:ext uri="{FF2B5EF4-FFF2-40B4-BE49-F238E27FC236}">
                <a16:creationId xmlns:a16="http://schemas.microsoft.com/office/drawing/2014/main" id="{E1B80633-6FBC-4A18-AE44-9780BEAEC803}"/>
              </a:ext>
            </a:extLst>
          </p:cNvPr>
          <p:cNvGrpSpPr/>
          <p:nvPr/>
        </p:nvGrpSpPr>
        <p:grpSpPr>
          <a:xfrm>
            <a:off x="3630832" y="1486747"/>
            <a:ext cx="3139326" cy="4821863"/>
            <a:chOff x="234361" y="1782407"/>
            <a:chExt cx="3202276" cy="4918551"/>
          </a:xfrm>
        </p:grpSpPr>
        <p:cxnSp>
          <p:nvCxnSpPr>
            <p:cNvPr id="12" name="Straight Arrow Connector 11"/>
            <p:cNvCxnSpPr/>
            <p:nvPr/>
          </p:nvCxnSpPr>
          <p:spPr>
            <a:xfrm flipV="1">
              <a:off x="2355082" y="3303390"/>
              <a:ext cx="1951" cy="419612"/>
            </a:xfrm>
            <a:prstGeom prst="straightConnector1">
              <a:avLst/>
            </a:prstGeom>
            <a:ln w="28575" cap="rnd" cmpd="sng">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204722" y="5435490"/>
              <a:ext cx="1007925" cy="723291"/>
              <a:chOff x="8187427" y="5951823"/>
              <a:chExt cx="1132936" cy="838892"/>
            </a:xfrm>
          </p:grpSpPr>
          <p:pic>
            <p:nvPicPr>
              <p:cNvPr id="17" name="Picture 16"/>
              <p:cNvPicPr>
                <a:picLocks noChangeAspect="1"/>
              </p:cNvPicPr>
              <p:nvPr/>
            </p:nvPicPr>
            <p:blipFill>
              <a:blip r:embed="rId3"/>
              <a:stretch>
                <a:fillRect/>
              </a:stretch>
            </p:blipFill>
            <p:spPr>
              <a:xfrm>
                <a:off x="8187427" y="5951823"/>
                <a:ext cx="1132936" cy="838892"/>
              </a:xfrm>
              <a:prstGeom prst="rect">
                <a:avLst/>
              </a:prstGeom>
            </p:spPr>
          </p:pic>
          <p:pic>
            <p:nvPicPr>
              <p:cNvPr id="18" name="Picture 17"/>
              <p:cNvPicPr>
                <a:picLocks noChangeAspect="1"/>
              </p:cNvPicPr>
              <p:nvPr/>
            </p:nvPicPr>
            <p:blipFill>
              <a:blip r:embed="rId4"/>
              <a:stretch>
                <a:fillRect/>
              </a:stretch>
            </p:blipFill>
            <p:spPr>
              <a:xfrm>
                <a:off x="8600635" y="6142347"/>
                <a:ext cx="317417" cy="322505"/>
              </a:xfrm>
              <a:prstGeom prst="rect">
                <a:avLst/>
              </a:prstGeom>
            </p:spPr>
          </p:pic>
        </p:grpSp>
        <p:grpSp>
          <p:nvGrpSpPr>
            <p:cNvPr id="22" name="Group 21"/>
            <p:cNvGrpSpPr/>
            <p:nvPr/>
          </p:nvGrpSpPr>
          <p:grpSpPr>
            <a:xfrm>
              <a:off x="2468871" y="5541223"/>
              <a:ext cx="967766" cy="599448"/>
              <a:chOff x="10029640" y="6278344"/>
              <a:chExt cx="1221734" cy="792728"/>
            </a:xfrm>
          </p:grpSpPr>
          <p:pic>
            <p:nvPicPr>
              <p:cNvPr id="33" name="Picture 32"/>
              <p:cNvPicPr>
                <a:picLocks noChangeAspect="1"/>
              </p:cNvPicPr>
              <p:nvPr/>
            </p:nvPicPr>
            <p:blipFill>
              <a:blip r:embed="rId5"/>
              <a:stretch>
                <a:fillRect/>
              </a:stretch>
            </p:blipFill>
            <p:spPr>
              <a:xfrm>
                <a:off x="10029640" y="6278344"/>
                <a:ext cx="1221734" cy="792728"/>
              </a:xfrm>
              <a:prstGeom prst="rect">
                <a:avLst/>
              </a:prstGeom>
            </p:spPr>
          </p:pic>
          <p:pic>
            <p:nvPicPr>
              <p:cNvPr id="34" name="Picture 33"/>
              <p:cNvPicPr>
                <a:picLocks noChangeAspect="1"/>
              </p:cNvPicPr>
              <p:nvPr/>
            </p:nvPicPr>
            <p:blipFill>
              <a:blip r:embed="rId4"/>
              <a:stretch>
                <a:fillRect/>
              </a:stretch>
            </p:blipFill>
            <p:spPr>
              <a:xfrm>
                <a:off x="10387561" y="6423244"/>
                <a:ext cx="491273" cy="499154"/>
              </a:xfrm>
              <a:prstGeom prst="rect">
                <a:avLst/>
              </a:prstGeom>
            </p:spPr>
          </p:pic>
        </p:grpSp>
        <p:cxnSp>
          <p:nvCxnSpPr>
            <p:cNvPr id="48" name="Straight Arrow Connector 47"/>
            <p:cNvCxnSpPr/>
            <p:nvPr/>
          </p:nvCxnSpPr>
          <p:spPr>
            <a:xfrm flipV="1">
              <a:off x="2321780" y="4838008"/>
              <a:ext cx="1951" cy="419612"/>
            </a:xfrm>
            <a:prstGeom prst="straightConnector1">
              <a:avLst/>
            </a:prstGeom>
            <a:ln w="28575" cap="rnd" cmpd="sng">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475909" y="6239506"/>
              <a:ext cx="1642011" cy="461452"/>
            </a:xfrm>
            <a:prstGeom prst="rect">
              <a:avLst/>
            </a:prstGeom>
            <a:noFill/>
          </p:spPr>
          <p:txBody>
            <a:bodyPr wrap="none" lIns="179234" tIns="143387" rIns="179234" bIns="143387" rtlCol="0">
              <a:spAutoFit/>
            </a:bodyPr>
            <a:lstStyle/>
            <a:p>
              <a:pPr algn="ctr" defTabSz="914367">
                <a:lnSpc>
                  <a:spcPct val="90000"/>
                </a:lnSpc>
                <a:defRPr/>
              </a:pPr>
              <a:r>
                <a:rPr lang="en-GB" sz="1175" spc="-49">
                  <a:solidFill>
                    <a:srgbClr val="505050"/>
                  </a:solidFill>
                  <a:latin typeface="Segoe UI" panose="020B0502040204020203" pitchFamily="34" charset="0"/>
                  <a:cs typeface="Segoe UI" panose="020B0502040204020203" pitchFamily="34" charset="0"/>
                </a:rPr>
                <a:t>Windows 10 Devices</a:t>
              </a:r>
            </a:p>
          </p:txBody>
        </p:sp>
        <p:cxnSp>
          <p:nvCxnSpPr>
            <p:cNvPr id="88" name="Straight Arrow Connector 87"/>
            <p:cNvCxnSpPr/>
            <p:nvPr/>
          </p:nvCxnSpPr>
          <p:spPr>
            <a:xfrm flipH="1">
              <a:off x="1164153" y="2307151"/>
              <a:ext cx="419612" cy="0"/>
            </a:xfrm>
            <a:prstGeom prst="straightConnector1">
              <a:avLst/>
            </a:prstGeom>
            <a:ln w="28575" cap="rnd" cmpd="sng">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5" name="Picture 2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bwMode="auto">
            <a:xfrm>
              <a:off x="348379" y="1782407"/>
              <a:ext cx="714199" cy="1240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 name="TextBox 105"/>
            <p:cNvSpPr txBox="1"/>
            <p:nvPr/>
          </p:nvSpPr>
          <p:spPr>
            <a:xfrm>
              <a:off x="234361" y="2470079"/>
              <a:ext cx="658868" cy="461600"/>
            </a:xfrm>
            <a:prstGeom prst="rect">
              <a:avLst/>
            </a:prstGeom>
            <a:noFill/>
          </p:spPr>
          <p:txBody>
            <a:bodyPr wrap="square" lIns="179259" tIns="143407" rIns="179259" bIns="143407">
              <a:spAutoFit/>
            </a:bodyPr>
            <a:lstStyle/>
            <a:p>
              <a:pPr defTabSz="914139">
                <a:lnSpc>
                  <a:spcPct val="90000"/>
                </a:lnSpc>
                <a:defRPr/>
              </a:pPr>
              <a:r>
                <a:rPr lang="en-US" sz="1175">
                  <a:solidFill>
                    <a:srgbClr val="505050"/>
                  </a:solidFill>
                  <a:latin typeface="Segoe UI Light"/>
                </a:rPr>
                <a:t>IT</a:t>
              </a:r>
            </a:p>
          </p:txBody>
        </p:sp>
        <p:grpSp>
          <p:nvGrpSpPr>
            <p:cNvPr id="109" name="Group 108"/>
            <p:cNvGrpSpPr/>
            <p:nvPr/>
          </p:nvGrpSpPr>
          <p:grpSpPr>
            <a:xfrm>
              <a:off x="1570035" y="1831701"/>
              <a:ext cx="1612944" cy="1149697"/>
              <a:chOff x="8878887" y="3140075"/>
              <a:chExt cx="1824037" cy="1300163"/>
            </a:xfrm>
          </p:grpSpPr>
          <p:grpSp>
            <p:nvGrpSpPr>
              <p:cNvPr id="110" name="Group 81"/>
              <p:cNvGrpSpPr>
                <a:grpSpLocks/>
              </p:cNvGrpSpPr>
              <p:nvPr/>
            </p:nvGrpSpPr>
            <p:grpSpPr bwMode="auto">
              <a:xfrm>
                <a:off x="8878887" y="3140075"/>
                <a:ext cx="1824037" cy="1300163"/>
                <a:chOff x="-13115925" y="2173288"/>
                <a:chExt cx="8066542" cy="5742253"/>
              </a:xfrm>
            </p:grpSpPr>
            <p:sp>
              <p:nvSpPr>
                <p:cNvPr id="142" name="Oval 7"/>
                <p:cNvSpPr>
                  <a:spLocks noChangeArrowheads="1"/>
                </p:cNvSpPr>
                <p:nvPr/>
              </p:nvSpPr>
              <p:spPr bwMode="auto">
                <a:xfrm>
                  <a:off x="-10420057" y="6401101"/>
                  <a:ext cx="2681827" cy="574926"/>
                </a:xfrm>
                <a:prstGeom prst="ellipse">
                  <a:avLst/>
                </a:prstGeom>
                <a:solidFill>
                  <a:schemeClr val="tx1"/>
                </a:solidFill>
                <a:ln>
                  <a:noFill/>
                </a:ln>
              </p:spPr>
              <p:txBody>
                <a:bodyPr/>
                <a:lstStyle/>
                <a:p>
                  <a:pPr defTabSz="914139">
                    <a:defRPr/>
                  </a:pPr>
                  <a:endParaRPr lang="en-US">
                    <a:solidFill>
                      <a:srgbClr val="505050"/>
                    </a:solidFill>
                    <a:latin typeface="Segoe UI"/>
                    <a:ea typeface="ＭＳ Ｐゴシック" charset="0"/>
                  </a:endParaRPr>
                </a:p>
              </p:txBody>
            </p:sp>
            <p:sp>
              <p:nvSpPr>
                <p:cNvPr id="143" name="Freeform 8"/>
                <p:cNvSpPr>
                  <a:spLocks/>
                </p:cNvSpPr>
                <p:nvPr/>
              </p:nvSpPr>
              <p:spPr bwMode="auto">
                <a:xfrm>
                  <a:off x="-12385794" y="2173288"/>
                  <a:ext cx="6500974" cy="4515274"/>
                </a:xfrm>
                <a:custGeom>
                  <a:avLst/>
                  <a:gdLst>
                    <a:gd name="T0" fmla="*/ 1699 w 1733"/>
                    <a:gd name="T1" fmla="*/ 1202 h 1202"/>
                    <a:gd name="T2" fmla="*/ 1733 w 1733"/>
                    <a:gd name="T3" fmla="*/ 1168 h 1202"/>
                    <a:gd name="T4" fmla="*/ 1733 w 1733"/>
                    <a:gd name="T5" fmla="*/ 34 h 1202"/>
                    <a:gd name="T6" fmla="*/ 1699 w 1733"/>
                    <a:gd name="T7" fmla="*/ 0 h 1202"/>
                    <a:gd name="T8" fmla="*/ 34 w 1733"/>
                    <a:gd name="T9" fmla="*/ 0 h 1202"/>
                    <a:gd name="T10" fmla="*/ 0 w 1733"/>
                    <a:gd name="T11" fmla="*/ 34 h 1202"/>
                    <a:gd name="T12" fmla="*/ 0 w 1733"/>
                    <a:gd name="T13" fmla="*/ 1168 h 1202"/>
                    <a:gd name="T14" fmla="*/ 34 w 1733"/>
                    <a:gd name="T15" fmla="*/ 1202 h 1202"/>
                    <a:gd name="T16" fmla="*/ 1699 w 1733"/>
                    <a:gd name="T17" fmla="*/ 120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3" h="1202">
                      <a:moveTo>
                        <a:pt x="1699" y="1202"/>
                      </a:moveTo>
                      <a:cubicBezTo>
                        <a:pt x="1718" y="1202"/>
                        <a:pt x="1733" y="1187"/>
                        <a:pt x="1733" y="1168"/>
                      </a:cubicBezTo>
                      <a:cubicBezTo>
                        <a:pt x="1733" y="34"/>
                        <a:pt x="1733" y="34"/>
                        <a:pt x="1733" y="34"/>
                      </a:cubicBezTo>
                      <a:cubicBezTo>
                        <a:pt x="1733" y="15"/>
                        <a:pt x="1718" y="0"/>
                        <a:pt x="1699" y="0"/>
                      </a:cubicBezTo>
                      <a:cubicBezTo>
                        <a:pt x="34" y="0"/>
                        <a:pt x="34" y="0"/>
                        <a:pt x="34" y="0"/>
                      </a:cubicBezTo>
                      <a:cubicBezTo>
                        <a:pt x="15" y="0"/>
                        <a:pt x="0" y="15"/>
                        <a:pt x="0" y="34"/>
                      </a:cubicBezTo>
                      <a:cubicBezTo>
                        <a:pt x="0" y="1168"/>
                        <a:pt x="0" y="1168"/>
                        <a:pt x="0" y="1168"/>
                      </a:cubicBezTo>
                      <a:cubicBezTo>
                        <a:pt x="0" y="1187"/>
                        <a:pt x="15" y="1202"/>
                        <a:pt x="34" y="1202"/>
                      </a:cubicBezTo>
                      <a:lnTo>
                        <a:pt x="1699" y="1202"/>
                      </a:lnTo>
                      <a:close/>
                    </a:path>
                  </a:pathLst>
                </a:custGeom>
                <a:solidFill>
                  <a:schemeClr val="tx1"/>
                </a:solidFill>
                <a:ln>
                  <a:noFill/>
                </a:ln>
              </p:spPr>
              <p:txBody>
                <a:bodyPr/>
                <a:lstStyle/>
                <a:p>
                  <a:pPr defTabSz="914139">
                    <a:defRPr/>
                  </a:pPr>
                  <a:endParaRPr lang="en-US">
                    <a:solidFill>
                      <a:srgbClr val="505050"/>
                    </a:solidFill>
                    <a:latin typeface="Segoe UI"/>
                    <a:ea typeface="ＭＳ Ｐゴシック" charset="0"/>
                  </a:endParaRPr>
                </a:p>
              </p:txBody>
            </p:sp>
            <p:sp>
              <p:nvSpPr>
                <p:cNvPr id="144" name="Rectangle 9"/>
                <p:cNvSpPr>
                  <a:spLocks noChangeArrowheads="1"/>
                </p:cNvSpPr>
                <p:nvPr/>
              </p:nvSpPr>
              <p:spPr bwMode="auto">
                <a:xfrm>
                  <a:off x="-12182202" y="2369604"/>
                  <a:ext cx="6093786" cy="3463579"/>
                </a:xfrm>
                <a:prstGeom prst="rect">
                  <a:avLst/>
                </a:prstGeom>
                <a:solidFill>
                  <a:schemeClr val="bg1">
                    <a:lumMod val="50000"/>
                  </a:schemeClr>
                </a:solidFill>
                <a:ln>
                  <a:noFill/>
                </a:ln>
              </p:spPr>
              <p:txBody>
                <a:bodyPr/>
                <a:lstStyle/>
                <a:p>
                  <a:pPr defTabSz="914139">
                    <a:defRPr/>
                  </a:pPr>
                  <a:endParaRPr lang="en-US">
                    <a:solidFill>
                      <a:srgbClr val="505050"/>
                    </a:solidFill>
                    <a:latin typeface="Segoe UI"/>
                    <a:ea typeface="ＭＳ Ｐゴシック" charset="0"/>
                  </a:endParaRPr>
                </a:p>
              </p:txBody>
            </p:sp>
            <p:sp>
              <p:nvSpPr>
                <p:cNvPr id="145" name="Rectangle 10"/>
                <p:cNvSpPr>
                  <a:spLocks noChangeArrowheads="1"/>
                </p:cNvSpPr>
                <p:nvPr/>
              </p:nvSpPr>
              <p:spPr bwMode="auto">
                <a:xfrm>
                  <a:off x="-13115925" y="7614053"/>
                  <a:ext cx="8066542" cy="301488"/>
                </a:xfrm>
                <a:prstGeom prst="rect">
                  <a:avLst/>
                </a:prstGeom>
                <a:solidFill>
                  <a:schemeClr val="tx1"/>
                </a:solidFill>
                <a:ln>
                  <a:noFill/>
                </a:ln>
              </p:spPr>
              <p:txBody>
                <a:bodyPr/>
                <a:lstStyle/>
                <a:p>
                  <a:pPr defTabSz="914139">
                    <a:defRPr/>
                  </a:pPr>
                  <a:endParaRPr lang="en-US">
                    <a:solidFill>
                      <a:srgbClr val="505050"/>
                    </a:solidFill>
                    <a:latin typeface="Segoe UI"/>
                    <a:ea typeface="ＭＳ Ｐゴシック" charset="0"/>
                  </a:endParaRPr>
                </a:p>
              </p:txBody>
            </p:sp>
            <p:sp>
              <p:nvSpPr>
                <p:cNvPr id="146" name="Freeform 11"/>
                <p:cNvSpPr>
                  <a:spLocks/>
                </p:cNvSpPr>
                <p:nvPr/>
              </p:nvSpPr>
              <p:spPr bwMode="auto">
                <a:xfrm>
                  <a:off x="-13115925" y="7249465"/>
                  <a:ext cx="8066542" cy="364587"/>
                </a:xfrm>
                <a:custGeom>
                  <a:avLst/>
                  <a:gdLst>
                    <a:gd name="T0" fmla="*/ 5080 w 5080"/>
                    <a:gd name="T1" fmla="*/ 232 h 232"/>
                    <a:gd name="T2" fmla="*/ 0 w 5080"/>
                    <a:gd name="T3" fmla="*/ 232 h 232"/>
                    <a:gd name="T4" fmla="*/ 315 w 5080"/>
                    <a:gd name="T5" fmla="*/ 0 h 232"/>
                    <a:gd name="T6" fmla="*/ 4763 w 5080"/>
                    <a:gd name="T7" fmla="*/ 0 h 232"/>
                    <a:gd name="T8" fmla="*/ 5080 w 5080"/>
                    <a:gd name="T9" fmla="*/ 232 h 232"/>
                  </a:gdLst>
                  <a:ahLst/>
                  <a:cxnLst>
                    <a:cxn ang="0">
                      <a:pos x="T0" y="T1"/>
                    </a:cxn>
                    <a:cxn ang="0">
                      <a:pos x="T2" y="T3"/>
                    </a:cxn>
                    <a:cxn ang="0">
                      <a:pos x="T4" y="T5"/>
                    </a:cxn>
                    <a:cxn ang="0">
                      <a:pos x="T6" y="T7"/>
                    </a:cxn>
                    <a:cxn ang="0">
                      <a:pos x="T8" y="T9"/>
                    </a:cxn>
                  </a:cxnLst>
                  <a:rect l="0" t="0" r="r" b="b"/>
                  <a:pathLst>
                    <a:path w="5080" h="232">
                      <a:moveTo>
                        <a:pt x="5080" y="232"/>
                      </a:moveTo>
                      <a:lnTo>
                        <a:pt x="0" y="232"/>
                      </a:lnTo>
                      <a:lnTo>
                        <a:pt x="315" y="0"/>
                      </a:lnTo>
                      <a:lnTo>
                        <a:pt x="4763" y="0"/>
                      </a:lnTo>
                      <a:lnTo>
                        <a:pt x="5080" y="232"/>
                      </a:lnTo>
                      <a:close/>
                    </a:path>
                  </a:pathLst>
                </a:custGeom>
                <a:solidFill>
                  <a:schemeClr val="tx1"/>
                </a:solidFill>
                <a:ln>
                  <a:noFill/>
                </a:ln>
              </p:spPr>
              <p:txBody>
                <a:bodyPr/>
                <a:lstStyle/>
                <a:p>
                  <a:pPr defTabSz="914139">
                    <a:defRPr/>
                  </a:pPr>
                  <a:endParaRPr lang="en-US">
                    <a:solidFill>
                      <a:srgbClr val="505050"/>
                    </a:solidFill>
                    <a:latin typeface="Segoe UI"/>
                    <a:ea typeface="ＭＳ Ｐゴシック" charset="0"/>
                  </a:endParaRPr>
                </a:p>
              </p:txBody>
            </p:sp>
          </p:grpSp>
          <p:grpSp>
            <p:nvGrpSpPr>
              <p:cNvPr id="111" name="Group 110"/>
              <p:cNvGrpSpPr/>
              <p:nvPr/>
            </p:nvGrpSpPr>
            <p:grpSpPr>
              <a:xfrm>
                <a:off x="9209836" y="3245679"/>
                <a:ext cx="1119703" cy="698405"/>
                <a:chOff x="-3125614" y="2820856"/>
                <a:chExt cx="2995612" cy="1868490"/>
              </a:xfrm>
            </p:grpSpPr>
            <p:grpSp>
              <p:nvGrpSpPr>
                <p:cNvPr id="113" name="Group 3"/>
                <p:cNvGrpSpPr>
                  <a:grpSpLocks/>
                </p:cNvGrpSpPr>
                <p:nvPr/>
              </p:nvGrpSpPr>
              <p:grpSpPr bwMode="auto">
                <a:xfrm>
                  <a:off x="-3125614" y="2820856"/>
                  <a:ext cx="2995612" cy="1868490"/>
                  <a:chOff x="5437366" y="1237061"/>
                  <a:chExt cx="4432300" cy="2764080"/>
                </a:xfrm>
              </p:grpSpPr>
              <p:sp>
                <p:nvSpPr>
                  <p:cNvPr id="133" name="Rectangle 132"/>
                  <p:cNvSpPr/>
                  <p:nvPr/>
                </p:nvSpPr>
                <p:spPr bwMode="auto">
                  <a:xfrm>
                    <a:off x="5437366" y="1237061"/>
                    <a:ext cx="4432300" cy="338171"/>
                  </a:xfrm>
                  <a:prstGeom prst="rect">
                    <a:avLst/>
                  </a:prstGeom>
                  <a:solidFill>
                    <a:srgbClr val="CDCDC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13" rIns="0" bIns="45713" anchor="ct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34" name="Oval 133"/>
                  <p:cNvSpPr/>
                  <p:nvPr/>
                </p:nvSpPr>
                <p:spPr bwMode="auto">
                  <a:xfrm>
                    <a:off x="5552459" y="1302817"/>
                    <a:ext cx="321795" cy="321732"/>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13" rIns="0" bIns="45713" anchor="ct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35" name="Rectangle 134"/>
                  <p:cNvSpPr/>
                  <p:nvPr/>
                </p:nvSpPr>
                <p:spPr bwMode="auto">
                  <a:xfrm>
                    <a:off x="5437366" y="1575232"/>
                    <a:ext cx="4432300" cy="242590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13" rIns="0" bIns="45713" anchor="ct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36" name="Oval 135"/>
                  <p:cNvSpPr/>
                  <p:nvPr/>
                </p:nvSpPr>
                <p:spPr bwMode="auto">
                  <a:xfrm>
                    <a:off x="5904789" y="1349785"/>
                    <a:ext cx="213747" cy="211357"/>
                  </a:xfrm>
                  <a:prstGeom prst="ellipse">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13" rIns="0" bIns="45713" anchor="ct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grpSp>
            <p:sp>
              <p:nvSpPr>
                <p:cNvPr id="114" name="Rectangle 113"/>
                <p:cNvSpPr/>
                <p:nvPr/>
              </p:nvSpPr>
              <p:spPr bwMode="auto">
                <a:xfrm>
                  <a:off x="-2970054" y="3249779"/>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15" name="Rectangle 114"/>
                <p:cNvSpPr/>
                <p:nvPr/>
              </p:nvSpPr>
              <p:spPr bwMode="auto">
                <a:xfrm>
                  <a:off x="-2970054" y="3501338"/>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24" name="Rectangle 123"/>
                <p:cNvSpPr/>
                <p:nvPr/>
              </p:nvSpPr>
              <p:spPr bwMode="auto">
                <a:xfrm>
                  <a:off x="-2970054" y="3752897"/>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25" name="Rectangle 124"/>
                <p:cNvSpPr/>
                <p:nvPr/>
              </p:nvSpPr>
              <p:spPr bwMode="auto">
                <a:xfrm>
                  <a:off x="-2618563" y="3118201"/>
                  <a:ext cx="390913" cy="1469740"/>
                </a:xfrm>
                <a:prstGeom prst="rect">
                  <a:avLst/>
                </a:prstGeom>
                <a:solidFill>
                  <a:srgbClr val="E0E0E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26" name="Rectangle 125"/>
                <p:cNvSpPr/>
                <p:nvPr/>
              </p:nvSpPr>
              <p:spPr bwMode="auto">
                <a:xfrm>
                  <a:off x="-2041364" y="3187961"/>
                  <a:ext cx="1011346"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27" name="Rectangle 126"/>
                <p:cNvSpPr/>
                <p:nvPr/>
              </p:nvSpPr>
              <p:spPr bwMode="auto">
                <a:xfrm>
                  <a:off x="-2041364" y="3440336"/>
                  <a:ext cx="1491354"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28" name="Rectangle 127"/>
                <p:cNvSpPr/>
                <p:nvPr/>
              </p:nvSpPr>
              <p:spPr bwMode="auto">
                <a:xfrm>
                  <a:off x="-2041362" y="3945087"/>
                  <a:ext cx="692614"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29" name="Rectangle 128"/>
                <p:cNvSpPr/>
                <p:nvPr/>
              </p:nvSpPr>
              <p:spPr bwMode="auto">
                <a:xfrm>
                  <a:off x="-2041364" y="3692712"/>
                  <a:ext cx="1021344"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30" name="Rectangle 129"/>
                <p:cNvSpPr/>
                <p:nvPr/>
              </p:nvSpPr>
              <p:spPr bwMode="auto">
                <a:xfrm>
                  <a:off x="-2041364" y="4197463"/>
                  <a:ext cx="1691356"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31" name="Rectangle 130"/>
                <p:cNvSpPr/>
                <p:nvPr/>
              </p:nvSpPr>
              <p:spPr bwMode="auto">
                <a:xfrm>
                  <a:off x="-2041364" y="4449838"/>
                  <a:ext cx="1501352" cy="122318"/>
                </a:xfrm>
                <a:prstGeom prst="rect">
                  <a:avLst/>
                </a:prstGeom>
                <a:solidFill>
                  <a:schemeClr val="tx1">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sp>
              <p:nvSpPr>
                <p:cNvPr id="132" name="Rectangle 131"/>
                <p:cNvSpPr/>
                <p:nvPr/>
              </p:nvSpPr>
              <p:spPr bwMode="auto">
                <a:xfrm>
                  <a:off x="-2970054" y="4004457"/>
                  <a:ext cx="129991" cy="129991"/>
                </a:xfrm>
                <a:prstGeom prst="rect">
                  <a:avLst/>
                </a:prstGeom>
                <a:solidFill>
                  <a:schemeClr val="bg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grpSp>
          <p:sp>
            <p:nvSpPr>
              <p:cNvPr id="112" name="Rectangle 129"/>
              <p:cNvSpPr/>
              <p:nvPr/>
            </p:nvSpPr>
            <p:spPr bwMode="auto">
              <a:xfrm>
                <a:off x="9133371" y="3201988"/>
                <a:ext cx="1327150" cy="752475"/>
              </a:xfrm>
              <a:custGeom>
                <a:avLst/>
                <a:gdLst>
                  <a:gd name="connsiteX0" fmla="*/ 0 w 4432300"/>
                  <a:gd name="connsiteY0" fmla="*/ 0 h 2958709"/>
                  <a:gd name="connsiteX1" fmla="*/ 4432300 w 4432300"/>
                  <a:gd name="connsiteY1" fmla="*/ 0 h 2958709"/>
                  <a:gd name="connsiteX2" fmla="*/ 4432300 w 4432300"/>
                  <a:gd name="connsiteY2" fmla="*/ 2958709 h 2958709"/>
                  <a:gd name="connsiteX3" fmla="*/ 0 w 4432300"/>
                  <a:gd name="connsiteY3" fmla="*/ 2958709 h 2958709"/>
                  <a:gd name="connsiteX4" fmla="*/ 0 w 4432300"/>
                  <a:gd name="connsiteY4" fmla="*/ 0 h 2958709"/>
                  <a:gd name="connsiteX0" fmla="*/ 0 w 4432300"/>
                  <a:gd name="connsiteY0" fmla="*/ 2958709 h 2958709"/>
                  <a:gd name="connsiteX1" fmla="*/ 4432300 w 4432300"/>
                  <a:gd name="connsiteY1" fmla="*/ 0 h 2958709"/>
                  <a:gd name="connsiteX2" fmla="*/ 4432300 w 4432300"/>
                  <a:gd name="connsiteY2" fmla="*/ 2958709 h 2958709"/>
                  <a:gd name="connsiteX3" fmla="*/ 0 w 4432300"/>
                  <a:gd name="connsiteY3" fmla="*/ 2958709 h 2958709"/>
                </a:gdLst>
                <a:ahLst/>
                <a:cxnLst>
                  <a:cxn ang="0">
                    <a:pos x="connsiteX0" y="connsiteY0"/>
                  </a:cxn>
                  <a:cxn ang="0">
                    <a:pos x="connsiteX1" y="connsiteY1"/>
                  </a:cxn>
                  <a:cxn ang="0">
                    <a:pos x="connsiteX2" y="connsiteY2"/>
                  </a:cxn>
                  <a:cxn ang="0">
                    <a:pos x="connsiteX3" y="connsiteY3"/>
                  </a:cxn>
                </a:cxnLst>
                <a:rect l="l" t="t" r="r" b="b"/>
                <a:pathLst>
                  <a:path w="4432300" h="2958709">
                    <a:moveTo>
                      <a:pt x="0" y="2958709"/>
                    </a:moveTo>
                    <a:lnTo>
                      <a:pt x="4432300" y="0"/>
                    </a:lnTo>
                    <a:lnTo>
                      <a:pt x="4432300" y="2958709"/>
                    </a:lnTo>
                    <a:lnTo>
                      <a:pt x="0" y="2958709"/>
                    </a:lnTo>
                    <a:close/>
                  </a:path>
                </a:pathLst>
              </a:custGeom>
              <a:solidFill>
                <a:schemeClr val="bg1">
                  <a:lumMod val="85000"/>
                  <a:alpha val="31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5713" rIns="0" bIns="45713" anchor="ctr"/>
              <a:lstStyle/>
              <a:p>
                <a:pPr algn="ctr" defTabSz="913927" fontAlgn="base">
                  <a:spcBef>
                    <a:spcPct val="0"/>
                  </a:spcBef>
                  <a:spcAft>
                    <a:spcPct val="0"/>
                  </a:spcAft>
                  <a:defRPr/>
                </a:pPr>
                <a:endParaRPr lang="en-US" sz="1961">
                  <a:gradFill>
                    <a:gsLst>
                      <a:gs pos="0">
                        <a:srgbClr val="FFFFFF"/>
                      </a:gs>
                      <a:gs pos="100000">
                        <a:srgbClr val="FFFFFF"/>
                      </a:gs>
                    </a:gsLst>
                    <a:lin ang="5400000" scaled="0"/>
                  </a:gradFill>
                  <a:latin typeface="Segoe UI"/>
                </a:endParaRPr>
              </a:p>
            </p:txBody>
          </p:sp>
        </p:grpSp>
        <p:grpSp>
          <p:nvGrpSpPr>
            <p:cNvPr id="44" name="Group 43"/>
            <p:cNvGrpSpPr/>
            <p:nvPr/>
          </p:nvGrpSpPr>
          <p:grpSpPr>
            <a:xfrm>
              <a:off x="1708685" y="3830518"/>
              <a:ext cx="1359013" cy="892040"/>
              <a:chOff x="1333255" y="3360371"/>
              <a:chExt cx="2013324" cy="1321521"/>
            </a:xfrm>
          </p:grpSpPr>
          <p:pic>
            <p:nvPicPr>
              <p:cNvPr id="177" name="Picture 176"/>
              <p:cNvPicPr>
                <a:picLocks noChangeAspect="1"/>
              </p:cNvPicPr>
              <p:nvPr/>
            </p:nvPicPr>
            <p:blipFill>
              <a:blip r:embed="rId7"/>
              <a:stretch>
                <a:fillRect/>
              </a:stretch>
            </p:blipFill>
            <p:spPr>
              <a:xfrm>
                <a:off x="1333255" y="3360371"/>
                <a:ext cx="2013324" cy="1321521"/>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225" y="3907951"/>
                <a:ext cx="1675229" cy="373412"/>
              </a:xfrm>
              <a:prstGeom prst="rect">
                <a:avLst/>
              </a:prstGeom>
            </p:spPr>
          </p:pic>
        </p:grpSp>
        <p:sp>
          <p:nvSpPr>
            <p:cNvPr id="139" name="TextBox 138"/>
            <p:cNvSpPr txBox="1"/>
            <p:nvPr/>
          </p:nvSpPr>
          <p:spPr>
            <a:xfrm>
              <a:off x="1367613" y="2900005"/>
              <a:ext cx="2041159" cy="461452"/>
            </a:xfrm>
            <a:prstGeom prst="rect">
              <a:avLst/>
            </a:prstGeom>
            <a:noFill/>
          </p:spPr>
          <p:txBody>
            <a:bodyPr wrap="none" lIns="179234" tIns="143387" rIns="179234" bIns="143387" rtlCol="0">
              <a:spAutoFit/>
            </a:bodyPr>
            <a:lstStyle/>
            <a:p>
              <a:pPr algn="ctr" defTabSz="914367">
                <a:lnSpc>
                  <a:spcPct val="90000"/>
                </a:lnSpc>
                <a:defRPr/>
              </a:pPr>
              <a:r>
                <a:rPr lang="en-GB" sz="1175" spc="-49">
                  <a:solidFill>
                    <a:srgbClr val="505050"/>
                  </a:solidFill>
                  <a:latin typeface="Segoe UI" panose="020B0502040204020203" pitchFamily="34" charset="0"/>
                  <a:cs typeface="Segoe UI" panose="020B0502040204020203" pitchFamily="34" charset="0"/>
                </a:rPr>
                <a:t>Intune for Education Portal</a:t>
              </a:r>
            </a:p>
          </p:txBody>
        </p:sp>
      </p:grpSp>
      <p:cxnSp>
        <p:nvCxnSpPr>
          <p:cNvPr id="62" name="Straight Arrow Connector 61">
            <a:extLst>
              <a:ext uri="{FF2B5EF4-FFF2-40B4-BE49-F238E27FC236}">
                <a16:creationId xmlns:a16="http://schemas.microsoft.com/office/drawing/2014/main" id="{7F1D5E5A-84F3-48A3-A345-E85012B19214}"/>
              </a:ext>
            </a:extLst>
          </p:cNvPr>
          <p:cNvCxnSpPr/>
          <p:nvPr/>
        </p:nvCxnSpPr>
        <p:spPr>
          <a:xfrm flipH="1">
            <a:off x="4057059" y="5405396"/>
            <a:ext cx="411363" cy="0"/>
          </a:xfrm>
          <a:prstGeom prst="straightConnector1">
            <a:avLst/>
          </a:prstGeom>
          <a:ln w="28575" cap="rnd" cmpd="sng">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3" name="Picture 23">
            <a:extLst>
              <a:ext uri="{FF2B5EF4-FFF2-40B4-BE49-F238E27FC236}">
                <a16:creationId xmlns:a16="http://schemas.microsoft.com/office/drawing/2014/main" id="{707B145E-731E-4003-AF59-134BAF0D245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bwMode="auto">
          <a:xfrm>
            <a:off x="3257322" y="4890968"/>
            <a:ext cx="700159" cy="1216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 name="TextBox 63">
            <a:extLst>
              <a:ext uri="{FF2B5EF4-FFF2-40B4-BE49-F238E27FC236}">
                <a16:creationId xmlns:a16="http://schemas.microsoft.com/office/drawing/2014/main" id="{4FDB8258-8CAA-4B34-98A8-11980F877E5D}"/>
              </a:ext>
            </a:extLst>
          </p:cNvPr>
          <p:cNvSpPr txBox="1"/>
          <p:nvPr/>
        </p:nvSpPr>
        <p:spPr>
          <a:xfrm>
            <a:off x="3145545" y="5565121"/>
            <a:ext cx="645916" cy="452526"/>
          </a:xfrm>
          <a:prstGeom prst="rect">
            <a:avLst/>
          </a:prstGeom>
          <a:noFill/>
        </p:spPr>
        <p:txBody>
          <a:bodyPr wrap="square" lIns="179259" tIns="143407" rIns="179259" bIns="143407">
            <a:spAutoFit/>
          </a:bodyPr>
          <a:lstStyle/>
          <a:p>
            <a:pPr defTabSz="914139">
              <a:lnSpc>
                <a:spcPct val="90000"/>
              </a:lnSpc>
              <a:defRPr/>
            </a:pPr>
            <a:r>
              <a:rPr lang="en-US" sz="1175">
                <a:solidFill>
                  <a:srgbClr val="505050"/>
                </a:solidFill>
                <a:latin typeface="Segoe UI Light"/>
              </a:rPr>
              <a:t>User</a:t>
            </a:r>
          </a:p>
        </p:txBody>
      </p:sp>
      <p:pic>
        <p:nvPicPr>
          <p:cNvPr id="65" name="Picture 64">
            <a:extLst>
              <a:ext uri="{FF2B5EF4-FFF2-40B4-BE49-F238E27FC236}">
                <a16:creationId xmlns:a16="http://schemas.microsoft.com/office/drawing/2014/main" id="{E178AB32-03A6-41F0-B616-2AED9268EA3A}"/>
              </a:ext>
            </a:extLst>
          </p:cNvPr>
          <p:cNvPicPr>
            <a:picLocks noChangeAspect="1"/>
          </p:cNvPicPr>
          <p:nvPr/>
        </p:nvPicPr>
        <p:blipFill rotWithShape="1">
          <a:blip r:embed="rId9"/>
          <a:srcRect b="9219"/>
          <a:stretch/>
        </p:blipFill>
        <p:spPr>
          <a:xfrm flipH="1">
            <a:off x="5114432" y="1612586"/>
            <a:ext cx="1212231" cy="686503"/>
          </a:xfrm>
          <a:prstGeom prst="rect">
            <a:avLst/>
          </a:prstGeom>
        </p:spPr>
      </p:pic>
    </p:spTree>
    <p:extLst>
      <p:ext uri="{BB962C8B-B14F-4D97-AF65-F5344CB8AC3E}">
        <p14:creationId xmlns:p14="http://schemas.microsoft.com/office/powerpoint/2010/main" val="213768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ircular Arrow 13"/>
          <p:cNvSpPr>
            <a:spLocks noChangeAspect="1"/>
          </p:cNvSpPr>
          <p:nvPr/>
        </p:nvSpPr>
        <p:spPr bwMode="auto">
          <a:xfrm rot="10680000">
            <a:off x="3197208" y="1073001"/>
            <a:ext cx="5783543" cy="5783543"/>
          </a:xfrm>
          <a:prstGeom prst="circularArrow">
            <a:avLst>
              <a:gd name="adj1" fmla="val 12500"/>
              <a:gd name="adj2" fmla="val 961384"/>
              <a:gd name="adj3" fmla="val 20457681"/>
              <a:gd name="adj4" fmla="val 1104730"/>
              <a:gd name="adj5" fmla="val 11606"/>
            </a:avLst>
          </a:prstGeom>
          <a:solidFill>
            <a:schemeClr val="tx1">
              <a:lumMod val="65000"/>
              <a:alpha val="74902"/>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solidFill>
                <a:srgbClr val="353535"/>
              </a:solidFill>
              <a:latin typeface="Segoe UI Semilight"/>
              <a:ea typeface="Segoe UI" pitchFamily="34" charset="0"/>
              <a:cs typeface="Segoe UI" pitchFamily="34" charset="0"/>
            </a:endParaRPr>
          </a:p>
        </p:txBody>
      </p:sp>
      <p:sp>
        <p:nvSpPr>
          <p:cNvPr id="33" name="Title 1"/>
          <p:cNvSpPr>
            <a:spLocks noGrp="1"/>
          </p:cNvSpPr>
          <p:nvPr>
            <p:ph type="title"/>
          </p:nvPr>
        </p:nvSpPr>
        <p:spPr>
          <a:xfrm>
            <a:off x="375070" y="373744"/>
            <a:ext cx="11652534" cy="696154"/>
          </a:xfrm>
        </p:spPr>
        <p:txBody>
          <a:bodyPr/>
          <a:lstStyle/>
          <a:p>
            <a:r>
              <a:rPr lang="en-US" sz="4313">
                <a:solidFill>
                  <a:schemeClr val="tx1"/>
                </a:solidFill>
              </a:rPr>
              <a:t>Intune for Education Device Management Lifecycle</a:t>
            </a:r>
          </a:p>
        </p:txBody>
      </p:sp>
      <p:grpSp>
        <p:nvGrpSpPr>
          <p:cNvPr id="4" name="Group 3"/>
          <p:cNvGrpSpPr/>
          <p:nvPr/>
        </p:nvGrpSpPr>
        <p:grpSpPr>
          <a:xfrm>
            <a:off x="549017" y="1618097"/>
            <a:ext cx="3105166" cy="2431831"/>
            <a:chOff x="427037" y="1439862"/>
            <a:chExt cx="3168330" cy="2481297"/>
          </a:xfrm>
        </p:grpSpPr>
        <p:sp>
          <p:nvSpPr>
            <p:cNvPr id="50" name="TextBox 49"/>
            <p:cNvSpPr txBox="1"/>
            <p:nvPr/>
          </p:nvSpPr>
          <p:spPr>
            <a:xfrm>
              <a:off x="760727" y="1439862"/>
              <a:ext cx="2834640" cy="2481297"/>
            </a:xfrm>
            <a:prstGeom prst="rect">
              <a:avLst/>
            </a:prstGeom>
            <a:noFill/>
          </p:spPr>
          <p:txBody>
            <a:bodyPr wrap="square" lIns="179234" tIns="143387" rIns="179234" bIns="143387" rtlCol="0">
              <a:spAutoFit/>
            </a:bodyPr>
            <a:lstStyle/>
            <a:p>
              <a:pPr defTabSz="896214">
                <a:spcAft>
                  <a:spcPts val="588"/>
                </a:spcAft>
                <a:defRPr/>
              </a:pPr>
              <a:r>
                <a:rPr lang="en-US" sz="1961" b="1" kern="0">
                  <a:solidFill>
                    <a:srgbClr val="D83B01"/>
                  </a:solidFill>
                  <a:latin typeface="Segoe UI Light"/>
                </a:rPr>
                <a:t>Enroll</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Bulk enrollment - Set Up School PCs or Windows Configuration Designer</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Self-service enrollment - Enter AAD credentials during Windows OOBE</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Windows </a:t>
              </a:r>
              <a:r>
                <a:rPr lang="en-US" sz="1568" kern="0" err="1">
                  <a:solidFill>
                    <a:srgbClr val="353535"/>
                  </a:solidFill>
                  <a:latin typeface="Segoe UI Light"/>
                </a:rPr>
                <a:t>AutoPilot</a:t>
              </a:r>
              <a:endParaRPr lang="en-US" sz="1568" kern="0">
                <a:solidFill>
                  <a:srgbClr val="353535"/>
                </a:solidFill>
                <a:latin typeface="Segoe UI Light"/>
              </a:endParaRPr>
            </a:p>
          </p:txBody>
        </p:sp>
        <p:grpSp>
          <p:nvGrpSpPr>
            <p:cNvPr id="32" name="Group 31"/>
            <p:cNvGrpSpPr/>
            <p:nvPr/>
          </p:nvGrpSpPr>
          <p:grpSpPr>
            <a:xfrm>
              <a:off x="427037" y="1549523"/>
              <a:ext cx="417888" cy="417888"/>
              <a:chOff x="5372581" y="1617831"/>
              <a:chExt cx="498112" cy="498112"/>
            </a:xfrm>
          </p:grpSpPr>
          <p:sp>
            <p:nvSpPr>
              <p:cNvPr id="34" name="Oval 33"/>
              <p:cNvSpPr/>
              <p:nvPr/>
            </p:nvSpPr>
            <p:spPr bwMode="auto">
              <a:xfrm>
                <a:off x="5372581" y="1617831"/>
                <a:ext cx="498112" cy="49811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kern="0">
                  <a:solidFill>
                    <a:srgbClr val="353535"/>
                  </a:solidFill>
                  <a:latin typeface="Segoe UI Semilight"/>
                </a:endParaRPr>
              </a:p>
            </p:txBody>
          </p:sp>
          <p:sp>
            <p:nvSpPr>
              <p:cNvPr id="35" name="Isosceles Triangle 34"/>
              <p:cNvSpPr/>
              <p:nvPr/>
            </p:nvSpPr>
            <p:spPr bwMode="auto">
              <a:xfrm rot="5400000">
                <a:off x="5559440" y="1802229"/>
                <a:ext cx="181888" cy="13033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1961" b="1" kern="0">
                  <a:solidFill>
                    <a:srgbClr val="353535"/>
                  </a:solidFill>
                  <a:latin typeface="Segoe UI Light"/>
                  <a:ea typeface="Segoe UI" pitchFamily="34" charset="0"/>
                  <a:cs typeface="Segoe UI" pitchFamily="34" charset="0"/>
                </a:endParaRPr>
              </a:p>
            </p:txBody>
          </p:sp>
        </p:grpSp>
      </p:grpSp>
      <p:grpSp>
        <p:nvGrpSpPr>
          <p:cNvPr id="5" name="Group 4"/>
          <p:cNvGrpSpPr/>
          <p:nvPr/>
        </p:nvGrpSpPr>
        <p:grpSpPr>
          <a:xfrm>
            <a:off x="549017" y="4359514"/>
            <a:ext cx="2985964" cy="1707688"/>
            <a:chOff x="427037" y="4237043"/>
            <a:chExt cx="3046703" cy="1742426"/>
          </a:xfrm>
        </p:grpSpPr>
        <p:sp>
          <p:nvSpPr>
            <p:cNvPr id="53" name="TextBox 52"/>
            <p:cNvSpPr txBox="1"/>
            <p:nvPr/>
          </p:nvSpPr>
          <p:spPr>
            <a:xfrm>
              <a:off x="760727" y="4237043"/>
              <a:ext cx="2713013" cy="1742426"/>
            </a:xfrm>
            <a:prstGeom prst="rect">
              <a:avLst/>
            </a:prstGeom>
            <a:noFill/>
          </p:spPr>
          <p:txBody>
            <a:bodyPr wrap="square" lIns="179234" tIns="143387" rIns="179234" bIns="143387" rtlCol="0">
              <a:spAutoFit/>
            </a:bodyPr>
            <a:lstStyle/>
            <a:p>
              <a:pPr defTabSz="896214">
                <a:spcAft>
                  <a:spcPts val="588"/>
                </a:spcAft>
                <a:defRPr/>
              </a:pPr>
              <a:r>
                <a:rPr lang="en-US" sz="1961" b="1" kern="0">
                  <a:solidFill>
                    <a:srgbClr val="D83B01"/>
                  </a:solidFill>
                  <a:latin typeface="Segoe UI Light"/>
                </a:rPr>
                <a:t>Retire</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Remove school data from a device</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Perform factory reset</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Automatic Redeployment</a:t>
              </a:r>
            </a:p>
          </p:txBody>
        </p:sp>
        <p:grpSp>
          <p:nvGrpSpPr>
            <p:cNvPr id="36" name="Group 35"/>
            <p:cNvGrpSpPr/>
            <p:nvPr/>
          </p:nvGrpSpPr>
          <p:grpSpPr>
            <a:xfrm>
              <a:off x="427037" y="4346300"/>
              <a:ext cx="417888" cy="417888"/>
              <a:chOff x="5372581" y="1617831"/>
              <a:chExt cx="498112" cy="498112"/>
            </a:xfrm>
          </p:grpSpPr>
          <p:sp>
            <p:nvSpPr>
              <p:cNvPr id="37" name="Oval 36"/>
              <p:cNvSpPr/>
              <p:nvPr/>
            </p:nvSpPr>
            <p:spPr bwMode="auto">
              <a:xfrm>
                <a:off x="5372581" y="1617831"/>
                <a:ext cx="498112" cy="49811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kern="0">
                  <a:solidFill>
                    <a:srgbClr val="353535"/>
                  </a:solidFill>
                  <a:latin typeface="Segoe UI Semilight"/>
                </a:endParaRPr>
              </a:p>
            </p:txBody>
          </p:sp>
          <p:sp>
            <p:nvSpPr>
              <p:cNvPr id="38" name="Isosceles Triangle 37"/>
              <p:cNvSpPr/>
              <p:nvPr/>
            </p:nvSpPr>
            <p:spPr bwMode="auto">
              <a:xfrm rot="5400000">
                <a:off x="5559440" y="1802229"/>
                <a:ext cx="181888" cy="13033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1961" b="1" kern="0">
                  <a:solidFill>
                    <a:srgbClr val="353535"/>
                  </a:solidFill>
                  <a:latin typeface="Segoe UI Light"/>
                  <a:ea typeface="Segoe UI" pitchFamily="34" charset="0"/>
                  <a:cs typeface="Segoe UI" pitchFamily="34" charset="0"/>
                </a:endParaRPr>
              </a:p>
            </p:txBody>
          </p:sp>
        </p:grpSp>
      </p:grpSp>
      <p:grpSp>
        <p:nvGrpSpPr>
          <p:cNvPr id="6" name="Group 5"/>
          <p:cNvGrpSpPr/>
          <p:nvPr/>
        </p:nvGrpSpPr>
        <p:grpSpPr>
          <a:xfrm>
            <a:off x="8934679" y="1623565"/>
            <a:ext cx="3099100" cy="1187210"/>
            <a:chOff x="8983276" y="1445442"/>
            <a:chExt cx="3162139" cy="1211359"/>
          </a:xfrm>
        </p:grpSpPr>
        <p:sp>
          <p:nvSpPr>
            <p:cNvPr id="56" name="TextBox 55"/>
            <p:cNvSpPr txBox="1"/>
            <p:nvPr/>
          </p:nvSpPr>
          <p:spPr>
            <a:xfrm>
              <a:off x="9310775" y="1445442"/>
              <a:ext cx="2834640" cy="1211359"/>
            </a:xfrm>
            <a:prstGeom prst="rect">
              <a:avLst/>
            </a:prstGeom>
            <a:noFill/>
          </p:spPr>
          <p:txBody>
            <a:bodyPr wrap="square" lIns="179234" tIns="143387" rIns="179234" bIns="143387" rtlCol="0">
              <a:spAutoFit/>
            </a:bodyPr>
            <a:lstStyle/>
            <a:p>
              <a:pPr defTabSz="896214">
                <a:spcAft>
                  <a:spcPts val="588"/>
                </a:spcAft>
                <a:defRPr/>
              </a:pPr>
              <a:r>
                <a:rPr lang="en-US" sz="1961" b="1" kern="0">
                  <a:solidFill>
                    <a:srgbClr val="D83B01"/>
                  </a:solidFill>
                  <a:latin typeface="Segoe UI Light"/>
                </a:rPr>
                <a:t>Provision</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Deploy settings</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Deploy apps</a:t>
              </a:r>
            </a:p>
          </p:txBody>
        </p:sp>
        <p:grpSp>
          <p:nvGrpSpPr>
            <p:cNvPr id="39" name="Group 38"/>
            <p:cNvGrpSpPr/>
            <p:nvPr/>
          </p:nvGrpSpPr>
          <p:grpSpPr>
            <a:xfrm>
              <a:off x="8983276" y="1552210"/>
              <a:ext cx="417888" cy="417888"/>
              <a:chOff x="5372581" y="1617831"/>
              <a:chExt cx="498112" cy="498112"/>
            </a:xfrm>
          </p:grpSpPr>
          <p:sp>
            <p:nvSpPr>
              <p:cNvPr id="40" name="Oval 39"/>
              <p:cNvSpPr/>
              <p:nvPr/>
            </p:nvSpPr>
            <p:spPr bwMode="auto">
              <a:xfrm>
                <a:off x="5372581" y="1617831"/>
                <a:ext cx="498112" cy="49811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kern="0">
                  <a:solidFill>
                    <a:srgbClr val="353535"/>
                  </a:solidFill>
                  <a:latin typeface="Segoe UI Semilight"/>
                </a:endParaRPr>
              </a:p>
            </p:txBody>
          </p:sp>
          <p:sp>
            <p:nvSpPr>
              <p:cNvPr id="41" name="Isosceles Triangle 40"/>
              <p:cNvSpPr/>
              <p:nvPr/>
            </p:nvSpPr>
            <p:spPr bwMode="auto">
              <a:xfrm rot="5400000">
                <a:off x="5559440" y="1802229"/>
                <a:ext cx="181888" cy="13033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1961" b="1" kern="0">
                  <a:solidFill>
                    <a:srgbClr val="353535"/>
                  </a:solidFill>
                  <a:latin typeface="Segoe UI Light"/>
                  <a:ea typeface="Segoe UI" pitchFamily="34" charset="0"/>
                  <a:cs typeface="Segoe UI" pitchFamily="34" charset="0"/>
                </a:endParaRPr>
              </a:p>
            </p:txBody>
          </p:sp>
        </p:grpSp>
      </p:grpSp>
      <p:grpSp>
        <p:nvGrpSpPr>
          <p:cNvPr id="7" name="Group 6"/>
          <p:cNvGrpSpPr/>
          <p:nvPr/>
        </p:nvGrpSpPr>
        <p:grpSpPr>
          <a:xfrm>
            <a:off x="8934679" y="4359515"/>
            <a:ext cx="3092925" cy="1707688"/>
            <a:chOff x="8983276" y="4237043"/>
            <a:chExt cx="3155839" cy="1742426"/>
          </a:xfrm>
        </p:grpSpPr>
        <p:sp>
          <p:nvSpPr>
            <p:cNvPr id="59" name="TextBox 58"/>
            <p:cNvSpPr txBox="1"/>
            <p:nvPr/>
          </p:nvSpPr>
          <p:spPr>
            <a:xfrm>
              <a:off x="9304475" y="4237043"/>
              <a:ext cx="2834640" cy="1742426"/>
            </a:xfrm>
            <a:prstGeom prst="rect">
              <a:avLst/>
            </a:prstGeom>
            <a:noFill/>
          </p:spPr>
          <p:txBody>
            <a:bodyPr wrap="square" lIns="179234" tIns="143387" rIns="179234" bIns="143387" rtlCol="0">
              <a:spAutoFit/>
            </a:bodyPr>
            <a:lstStyle/>
            <a:p>
              <a:pPr defTabSz="896214">
                <a:spcAft>
                  <a:spcPts val="588"/>
                </a:spcAft>
                <a:defRPr/>
              </a:pPr>
              <a:r>
                <a:rPr lang="en-US" sz="1961" b="1" kern="0">
                  <a:solidFill>
                    <a:srgbClr val="D83B01"/>
                  </a:solidFill>
                  <a:latin typeface="Segoe UI Light"/>
                </a:rPr>
                <a:t>Manage </a:t>
              </a:r>
              <a:endParaRPr lang="en-US" sz="1272" b="1" kern="0">
                <a:solidFill>
                  <a:srgbClr val="D83B01"/>
                </a:solidFill>
                <a:latin typeface="Segoe UI Light"/>
              </a:endParaRP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Manage apps and settings</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Report on device and app inventory, settings errors</a:t>
              </a:r>
            </a:p>
            <a:p>
              <a:pPr marL="179209" indent="-179209" defTabSz="896214">
                <a:spcAft>
                  <a:spcPts val="294"/>
                </a:spcAft>
                <a:buFont typeface="Arial" panose="020B0604020202020204" pitchFamily="34" charset="0"/>
                <a:buChar char="•"/>
                <a:defRPr/>
              </a:pPr>
              <a:r>
                <a:rPr lang="en-US" sz="1568" kern="0">
                  <a:solidFill>
                    <a:srgbClr val="353535"/>
                  </a:solidFill>
                  <a:latin typeface="Segoe UI Light"/>
                </a:rPr>
                <a:t>Perform remote tasks</a:t>
              </a:r>
            </a:p>
          </p:txBody>
        </p:sp>
        <p:grpSp>
          <p:nvGrpSpPr>
            <p:cNvPr id="42" name="Group 41"/>
            <p:cNvGrpSpPr/>
            <p:nvPr/>
          </p:nvGrpSpPr>
          <p:grpSpPr>
            <a:xfrm>
              <a:off x="8983276" y="4348987"/>
              <a:ext cx="417888" cy="417888"/>
              <a:chOff x="5372581" y="1617831"/>
              <a:chExt cx="498112" cy="498112"/>
            </a:xfrm>
          </p:grpSpPr>
          <p:sp>
            <p:nvSpPr>
              <p:cNvPr id="43" name="Oval 42"/>
              <p:cNvSpPr/>
              <p:nvPr/>
            </p:nvSpPr>
            <p:spPr bwMode="auto">
              <a:xfrm>
                <a:off x="5372581" y="1617831"/>
                <a:ext cx="498112" cy="498112"/>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defRPr/>
                </a:pPr>
                <a:endParaRPr lang="en-US" sz="1961" kern="0">
                  <a:solidFill>
                    <a:srgbClr val="353535"/>
                  </a:solidFill>
                  <a:latin typeface="Segoe UI Semilight"/>
                </a:endParaRPr>
              </a:p>
            </p:txBody>
          </p:sp>
          <p:sp>
            <p:nvSpPr>
              <p:cNvPr id="44" name="Isosceles Triangle 43"/>
              <p:cNvSpPr/>
              <p:nvPr/>
            </p:nvSpPr>
            <p:spPr bwMode="auto">
              <a:xfrm rot="5400000">
                <a:off x="5559440" y="1802229"/>
                <a:ext cx="181888" cy="13033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1961" b="1" kern="0">
                  <a:solidFill>
                    <a:srgbClr val="353535"/>
                  </a:solidFill>
                  <a:latin typeface="Segoe UI Light"/>
                  <a:ea typeface="Segoe UI" pitchFamily="34" charset="0"/>
                  <a:cs typeface="Segoe UI" pitchFamily="34" charset="0"/>
                </a:endParaRPr>
              </a:p>
            </p:txBody>
          </p:sp>
        </p:grpSp>
      </p:grpSp>
      <p:grpSp>
        <p:nvGrpSpPr>
          <p:cNvPr id="8" name="Group 7"/>
          <p:cNvGrpSpPr/>
          <p:nvPr/>
        </p:nvGrpSpPr>
        <p:grpSpPr>
          <a:xfrm>
            <a:off x="4563039" y="2554442"/>
            <a:ext cx="3006129" cy="3384574"/>
            <a:chOff x="4654094" y="2604913"/>
            <a:chExt cx="3067279" cy="3453422"/>
          </a:xfrm>
        </p:grpSpPr>
        <p:grpSp>
          <p:nvGrpSpPr>
            <p:cNvPr id="15" name="Group 14"/>
            <p:cNvGrpSpPr/>
            <p:nvPr/>
          </p:nvGrpSpPr>
          <p:grpSpPr>
            <a:xfrm>
              <a:off x="5550915" y="4676691"/>
              <a:ext cx="1458403" cy="1381644"/>
              <a:chOff x="6295720" y="3575108"/>
              <a:chExt cx="1949090" cy="1876439"/>
            </a:xfrm>
          </p:grpSpPr>
          <p:sp>
            <p:nvSpPr>
              <p:cNvPr id="82" name="Freeform 5"/>
              <p:cNvSpPr>
                <a:spLocks/>
              </p:cNvSpPr>
              <p:nvPr/>
            </p:nvSpPr>
            <p:spPr bwMode="auto">
              <a:xfrm>
                <a:off x="6396490" y="5382799"/>
                <a:ext cx="1709928" cy="68748"/>
              </a:xfrm>
              <a:custGeom>
                <a:avLst/>
                <a:gdLst>
                  <a:gd name="T0" fmla="*/ 0 w 578"/>
                  <a:gd name="T1" fmla="*/ 6 h 23"/>
                  <a:gd name="T2" fmla="*/ 0 w 578"/>
                  <a:gd name="T3" fmla="*/ 11 h 23"/>
                  <a:gd name="T4" fmla="*/ 0 w 578"/>
                  <a:gd name="T5" fmla="*/ 12 h 23"/>
                  <a:gd name="T6" fmla="*/ 0 w 578"/>
                  <a:gd name="T7" fmla="*/ 12 h 23"/>
                  <a:gd name="T8" fmla="*/ 0 w 578"/>
                  <a:gd name="T9" fmla="*/ 13 h 23"/>
                  <a:gd name="T10" fmla="*/ 0 w 578"/>
                  <a:gd name="T11" fmla="*/ 14 h 23"/>
                  <a:gd name="T12" fmla="*/ 11 w 578"/>
                  <a:gd name="T13" fmla="*/ 23 h 23"/>
                  <a:gd name="T14" fmla="*/ 566 w 578"/>
                  <a:gd name="T15" fmla="*/ 23 h 23"/>
                  <a:gd name="T16" fmla="*/ 578 w 578"/>
                  <a:gd name="T17" fmla="*/ 15 h 23"/>
                  <a:gd name="T18" fmla="*/ 578 w 578"/>
                  <a:gd name="T19" fmla="*/ 14 h 23"/>
                  <a:gd name="T20" fmla="*/ 578 w 578"/>
                  <a:gd name="T21" fmla="*/ 6 h 23"/>
                  <a:gd name="T22" fmla="*/ 0 w 578"/>
                  <a:gd name="T23"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23">
                    <a:moveTo>
                      <a:pt x="0" y="6"/>
                    </a:moveTo>
                    <a:cubicBezTo>
                      <a:pt x="0" y="18"/>
                      <a:pt x="0" y="11"/>
                      <a:pt x="0" y="11"/>
                    </a:cubicBezTo>
                    <a:cubicBezTo>
                      <a:pt x="0" y="12"/>
                      <a:pt x="0" y="12"/>
                      <a:pt x="0" y="12"/>
                    </a:cubicBezTo>
                    <a:cubicBezTo>
                      <a:pt x="0" y="12"/>
                      <a:pt x="0" y="12"/>
                      <a:pt x="0" y="12"/>
                    </a:cubicBezTo>
                    <a:cubicBezTo>
                      <a:pt x="0" y="13"/>
                      <a:pt x="0" y="13"/>
                      <a:pt x="0" y="13"/>
                    </a:cubicBezTo>
                    <a:cubicBezTo>
                      <a:pt x="0" y="14"/>
                      <a:pt x="0" y="14"/>
                      <a:pt x="0" y="14"/>
                    </a:cubicBezTo>
                    <a:cubicBezTo>
                      <a:pt x="0" y="19"/>
                      <a:pt x="6" y="23"/>
                      <a:pt x="11" y="23"/>
                    </a:cubicBezTo>
                    <a:cubicBezTo>
                      <a:pt x="566" y="23"/>
                      <a:pt x="566" y="23"/>
                      <a:pt x="566" y="23"/>
                    </a:cubicBezTo>
                    <a:cubicBezTo>
                      <a:pt x="572" y="23"/>
                      <a:pt x="576" y="20"/>
                      <a:pt x="578" y="15"/>
                    </a:cubicBezTo>
                    <a:cubicBezTo>
                      <a:pt x="578" y="14"/>
                      <a:pt x="578" y="14"/>
                      <a:pt x="578" y="14"/>
                    </a:cubicBezTo>
                    <a:cubicBezTo>
                      <a:pt x="578" y="0"/>
                      <a:pt x="578" y="6"/>
                      <a:pt x="578" y="6"/>
                    </a:cubicBezTo>
                    <a:lnTo>
                      <a:pt x="0" y="6"/>
                    </a:lnTo>
                    <a:close/>
                  </a:path>
                </a:pathLst>
              </a:custGeom>
              <a:solidFill>
                <a:schemeClr val="tx1">
                  <a:lumMod val="75000"/>
                </a:schemeClr>
              </a:solidFill>
              <a:ln>
                <a:noFill/>
              </a:ln>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83" name="Freeform 6"/>
              <p:cNvSpPr>
                <a:spLocks/>
              </p:cNvSpPr>
              <p:nvPr/>
            </p:nvSpPr>
            <p:spPr bwMode="auto">
              <a:xfrm>
                <a:off x="6612731" y="4577833"/>
                <a:ext cx="1277446" cy="828716"/>
              </a:xfrm>
              <a:custGeom>
                <a:avLst/>
                <a:gdLst>
                  <a:gd name="T0" fmla="*/ 15 w 432"/>
                  <a:gd name="T1" fmla="*/ 278 h 278"/>
                  <a:gd name="T2" fmla="*/ 418 w 432"/>
                  <a:gd name="T3" fmla="*/ 278 h 278"/>
                  <a:gd name="T4" fmla="*/ 432 w 432"/>
                  <a:gd name="T5" fmla="*/ 263 h 278"/>
                  <a:gd name="T6" fmla="*/ 432 w 432"/>
                  <a:gd name="T7" fmla="*/ 15 h 278"/>
                  <a:gd name="T8" fmla="*/ 418 w 432"/>
                  <a:gd name="T9" fmla="*/ 0 h 278"/>
                  <a:gd name="T10" fmla="*/ 15 w 432"/>
                  <a:gd name="T11" fmla="*/ 0 h 278"/>
                  <a:gd name="T12" fmla="*/ 0 w 432"/>
                  <a:gd name="T13" fmla="*/ 15 h 278"/>
                  <a:gd name="T14" fmla="*/ 0 w 432"/>
                  <a:gd name="T15" fmla="*/ 263 h 278"/>
                  <a:gd name="T16" fmla="*/ 15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5"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5" y="0"/>
                      <a:pt x="15" y="0"/>
                      <a:pt x="15" y="0"/>
                    </a:cubicBezTo>
                    <a:cubicBezTo>
                      <a:pt x="8" y="0"/>
                      <a:pt x="0" y="6"/>
                      <a:pt x="0" y="15"/>
                    </a:cubicBezTo>
                    <a:cubicBezTo>
                      <a:pt x="0" y="263"/>
                      <a:pt x="0" y="263"/>
                      <a:pt x="0" y="263"/>
                    </a:cubicBezTo>
                    <a:cubicBezTo>
                      <a:pt x="0" y="272"/>
                      <a:pt x="8" y="278"/>
                      <a:pt x="15" y="278"/>
                    </a:cubicBezTo>
                  </a:path>
                </a:pathLst>
              </a:custGeom>
              <a:solidFill>
                <a:schemeClr val="tx1">
                  <a:lumMod val="75000"/>
                </a:schemeClr>
              </a:solidFill>
              <a:ln>
                <a:noFill/>
              </a:ln>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84" name="Freeform 7"/>
              <p:cNvSpPr>
                <a:spLocks/>
              </p:cNvSpPr>
              <p:nvPr/>
            </p:nvSpPr>
            <p:spPr bwMode="auto">
              <a:xfrm>
                <a:off x="6668979" y="4625331"/>
                <a:ext cx="1167451" cy="727470"/>
              </a:xfrm>
              <a:custGeom>
                <a:avLst/>
                <a:gdLst>
                  <a:gd name="T0" fmla="*/ 0 w 395"/>
                  <a:gd name="T1" fmla="*/ 0 h 244"/>
                  <a:gd name="T2" fmla="*/ 395 w 395"/>
                  <a:gd name="T3" fmla="*/ 0 h 244"/>
                  <a:gd name="T4" fmla="*/ 395 w 395"/>
                  <a:gd name="T5" fmla="*/ 244 h 244"/>
                  <a:gd name="T6" fmla="*/ 0 w 395"/>
                  <a:gd name="T7" fmla="*/ 244 h 244"/>
                  <a:gd name="T8" fmla="*/ 0 w 395"/>
                  <a:gd name="T9" fmla="*/ 0 h 244"/>
                </a:gdLst>
                <a:ahLst/>
                <a:cxnLst>
                  <a:cxn ang="0">
                    <a:pos x="T0" y="T1"/>
                  </a:cxn>
                  <a:cxn ang="0">
                    <a:pos x="T2" y="T3"/>
                  </a:cxn>
                  <a:cxn ang="0">
                    <a:pos x="T4" y="T5"/>
                  </a:cxn>
                  <a:cxn ang="0">
                    <a:pos x="T6" y="T7"/>
                  </a:cxn>
                  <a:cxn ang="0">
                    <a:pos x="T8" y="T9"/>
                  </a:cxn>
                </a:cxnLst>
                <a:rect l="0" t="0" r="r" b="b"/>
                <a:pathLst>
                  <a:path w="395" h="244">
                    <a:moveTo>
                      <a:pt x="0" y="0"/>
                    </a:moveTo>
                    <a:cubicBezTo>
                      <a:pt x="395" y="0"/>
                      <a:pt x="395" y="0"/>
                      <a:pt x="395" y="0"/>
                    </a:cubicBezTo>
                    <a:cubicBezTo>
                      <a:pt x="395" y="244"/>
                      <a:pt x="395" y="244"/>
                      <a:pt x="395" y="244"/>
                    </a:cubicBezTo>
                    <a:cubicBezTo>
                      <a:pt x="0" y="244"/>
                      <a:pt x="0" y="244"/>
                      <a:pt x="0" y="244"/>
                    </a:cubicBezTo>
                    <a:cubicBezTo>
                      <a:pt x="0" y="0"/>
                      <a:pt x="0" y="0"/>
                      <a:pt x="0" y="0"/>
                    </a:cubicBezTo>
                  </a:path>
                </a:pathLst>
              </a:custGeom>
              <a:solidFill>
                <a:srgbClr val="A52D00"/>
              </a:solidFill>
              <a:ln>
                <a:noFill/>
              </a:ln>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85" name="Freeform 8"/>
              <p:cNvSpPr>
                <a:spLocks/>
              </p:cNvSpPr>
              <p:nvPr/>
            </p:nvSpPr>
            <p:spPr bwMode="auto">
              <a:xfrm>
                <a:off x="6668979" y="4625331"/>
                <a:ext cx="694971" cy="727470"/>
              </a:xfrm>
              <a:custGeom>
                <a:avLst/>
                <a:gdLst>
                  <a:gd name="T0" fmla="*/ 235 w 235"/>
                  <a:gd name="T1" fmla="*/ 0 h 244"/>
                  <a:gd name="T2" fmla="*/ 205 w 235"/>
                  <a:gd name="T3" fmla="*/ 0 h 244"/>
                  <a:gd name="T4" fmla="*/ 0 w 235"/>
                  <a:gd name="T5" fmla="*/ 0 h 244"/>
                  <a:gd name="T6" fmla="*/ 0 w 235"/>
                  <a:gd name="T7" fmla="*/ 244 h 244"/>
                  <a:gd name="T8" fmla="*/ 0 w 235"/>
                  <a:gd name="T9" fmla="*/ 0 h 244"/>
                  <a:gd name="T10" fmla="*/ 235 w 235"/>
                  <a:gd name="T11" fmla="*/ 0 h 244"/>
                  <a:gd name="T12" fmla="*/ 235 w 23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235" h="244">
                    <a:moveTo>
                      <a:pt x="235" y="0"/>
                    </a:moveTo>
                    <a:cubicBezTo>
                      <a:pt x="205" y="0"/>
                      <a:pt x="205" y="0"/>
                      <a:pt x="205" y="0"/>
                    </a:cubicBezTo>
                    <a:cubicBezTo>
                      <a:pt x="0" y="0"/>
                      <a:pt x="0" y="0"/>
                      <a:pt x="0" y="0"/>
                    </a:cubicBezTo>
                    <a:cubicBezTo>
                      <a:pt x="0" y="244"/>
                      <a:pt x="0" y="244"/>
                      <a:pt x="0" y="244"/>
                    </a:cubicBezTo>
                    <a:cubicBezTo>
                      <a:pt x="0" y="0"/>
                      <a:pt x="0" y="0"/>
                      <a:pt x="0" y="0"/>
                    </a:cubicBezTo>
                    <a:cubicBezTo>
                      <a:pt x="103" y="0"/>
                      <a:pt x="179" y="0"/>
                      <a:pt x="235" y="0"/>
                    </a:cubicBezTo>
                    <a:cubicBezTo>
                      <a:pt x="235" y="0"/>
                      <a:pt x="235" y="0"/>
                      <a:pt x="235" y="0"/>
                    </a:cubicBezTo>
                  </a:path>
                </a:pathLst>
              </a:custGeom>
              <a:solidFill>
                <a:srgbClr val="5C476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86" name="Freeform 9"/>
              <p:cNvSpPr>
                <a:spLocks/>
              </p:cNvSpPr>
              <p:nvPr/>
            </p:nvSpPr>
            <p:spPr bwMode="auto">
              <a:xfrm>
                <a:off x="6668979" y="4625331"/>
                <a:ext cx="694971" cy="727470"/>
              </a:xfrm>
              <a:custGeom>
                <a:avLst/>
                <a:gdLst>
                  <a:gd name="T0" fmla="*/ 235 w 235"/>
                  <a:gd name="T1" fmla="*/ 0 h 244"/>
                  <a:gd name="T2" fmla="*/ 0 w 235"/>
                  <a:gd name="T3" fmla="*/ 0 h 244"/>
                  <a:gd name="T4" fmla="*/ 0 w 235"/>
                  <a:gd name="T5" fmla="*/ 244 h 244"/>
                  <a:gd name="T6" fmla="*/ 205 w 235"/>
                  <a:gd name="T7" fmla="*/ 244 h 244"/>
                  <a:gd name="T8" fmla="*/ 235 w 235"/>
                  <a:gd name="T9" fmla="*/ 0 h 244"/>
                </a:gdLst>
                <a:ahLst/>
                <a:cxnLst>
                  <a:cxn ang="0">
                    <a:pos x="T0" y="T1"/>
                  </a:cxn>
                  <a:cxn ang="0">
                    <a:pos x="T2" y="T3"/>
                  </a:cxn>
                  <a:cxn ang="0">
                    <a:pos x="T4" y="T5"/>
                  </a:cxn>
                  <a:cxn ang="0">
                    <a:pos x="T6" y="T7"/>
                  </a:cxn>
                  <a:cxn ang="0">
                    <a:pos x="T8" y="T9"/>
                  </a:cxn>
                </a:cxnLst>
                <a:rect l="0" t="0" r="r" b="b"/>
                <a:pathLst>
                  <a:path w="235" h="244">
                    <a:moveTo>
                      <a:pt x="235" y="0"/>
                    </a:moveTo>
                    <a:cubicBezTo>
                      <a:pt x="179" y="0"/>
                      <a:pt x="103" y="0"/>
                      <a:pt x="0" y="0"/>
                    </a:cubicBezTo>
                    <a:cubicBezTo>
                      <a:pt x="0" y="0"/>
                      <a:pt x="0" y="0"/>
                      <a:pt x="0" y="244"/>
                    </a:cubicBezTo>
                    <a:cubicBezTo>
                      <a:pt x="205" y="244"/>
                      <a:pt x="205" y="244"/>
                      <a:pt x="205" y="244"/>
                    </a:cubicBezTo>
                    <a:cubicBezTo>
                      <a:pt x="235" y="0"/>
                      <a:pt x="235" y="0"/>
                      <a:pt x="235" y="0"/>
                    </a:cubicBezTo>
                  </a:path>
                </a:pathLst>
              </a:custGeom>
              <a:solidFill>
                <a:srgbClr val="DC3C00"/>
              </a:solidFill>
              <a:ln>
                <a:noFill/>
              </a:ln>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grpSp>
            <p:nvGrpSpPr>
              <p:cNvPr id="87" name="Group 86"/>
              <p:cNvGrpSpPr>
                <a:grpSpLocks noChangeAspect="1"/>
              </p:cNvGrpSpPr>
              <p:nvPr/>
            </p:nvGrpSpPr>
            <p:grpSpPr>
              <a:xfrm>
                <a:off x="6295720" y="3624940"/>
                <a:ext cx="466344" cy="801128"/>
                <a:chOff x="7170738" y="7689850"/>
                <a:chExt cx="692150" cy="1189038"/>
              </a:xfrm>
            </p:grpSpPr>
            <p:sp>
              <p:nvSpPr>
                <p:cNvPr id="88" name="Freeform 10"/>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3319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89" name="Rectangle 11"/>
                <p:cNvSpPr>
                  <a:spLocks noChangeArrowheads="1"/>
                </p:cNvSpPr>
                <p:nvPr/>
              </p:nvSpPr>
              <p:spPr bwMode="auto">
                <a:xfrm>
                  <a:off x="7239000" y="7758113"/>
                  <a:ext cx="555625" cy="935038"/>
                </a:xfrm>
                <a:prstGeom prst="rect">
                  <a:avLst/>
                </a:prstGeom>
                <a:solidFill>
                  <a:srgbClr val="672A7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90" name="Rectangle 12"/>
                <p:cNvSpPr>
                  <a:spLocks noChangeArrowheads="1"/>
                </p:cNvSpPr>
                <p:nvPr/>
              </p:nvSpPr>
              <p:spPr bwMode="auto">
                <a:xfrm>
                  <a:off x="7239000" y="7758113"/>
                  <a:ext cx="555625" cy="93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91" name="Freeform 13"/>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672A7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92" name="Rectangle 14"/>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93" name="Freeform 15"/>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94" name="Freeform 16"/>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close/>
                    </a:path>
                  </a:pathLst>
                </a:custGeom>
                <a:solidFill>
                  <a:srgbClr val="8555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95" name="Freeform 17"/>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grpSp>
          <p:sp>
            <p:nvSpPr>
              <p:cNvPr id="96" name="Freeform 18"/>
              <p:cNvSpPr>
                <a:spLocks/>
              </p:cNvSpPr>
              <p:nvPr/>
            </p:nvSpPr>
            <p:spPr bwMode="auto">
              <a:xfrm>
                <a:off x="6937218" y="3575108"/>
                <a:ext cx="1307592" cy="849551"/>
              </a:xfrm>
              <a:custGeom>
                <a:avLst/>
                <a:gdLst>
                  <a:gd name="T0" fmla="*/ 14 w 432"/>
                  <a:gd name="T1" fmla="*/ 278 h 278"/>
                  <a:gd name="T2" fmla="*/ 418 w 432"/>
                  <a:gd name="T3" fmla="*/ 278 h 278"/>
                  <a:gd name="T4" fmla="*/ 432 w 432"/>
                  <a:gd name="T5" fmla="*/ 263 h 278"/>
                  <a:gd name="T6" fmla="*/ 432 w 432"/>
                  <a:gd name="T7" fmla="*/ 15 h 278"/>
                  <a:gd name="T8" fmla="*/ 418 w 432"/>
                  <a:gd name="T9" fmla="*/ 0 h 278"/>
                  <a:gd name="T10" fmla="*/ 14 w 432"/>
                  <a:gd name="T11" fmla="*/ 0 h 278"/>
                  <a:gd name="T12" fmla="*/ 0 w 432"/>
                  <a:gd name="T13" fmla="*/ 15 h 278"/>
                  <a:gd name="T14" fmla="*/ 0 w 432"/>
                  <a:gd name="T15" fmla="*/ 263 h 278"/>
                  <a:gd name="T16" fmla="*/ 14 w 432"/>
                  <a:gd name="T1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278">
                    <a:moveTo>
                      <a:pt x="14" y="278"/>
                    </a:moveTo>
                    <a:cubicBezTo>
                      <a:pt x="418" y="278"/>
                      <a:pt x="418" y="278"/>
                      <a:pt x="418" y="278"/>
                    </a:cubicBezTo>
                    <a:cubicBezTo>
                      <a:pt x="427" y="278"/>
                      <a:pt x="432" y="272"/>
                      <a:pt x="432" y="263"/>
                    </a:cubicBezTo>
                    <a:cubicBezTo>
                      <a:pt x="432" y="15"/>
                      <a:pt x="432" y="15"/>
                      <a:pt x="432" y="15"/>
                    </a:cubicBezTo>
                    <a:cubicBezTo>
                      <a:pt x="432" y="6"/>
                      <a:pt x="427" y="0"/>
                      <a:pt x="418" y="0"/>
                    </a:cubicBezTo>
                    <a:cubicBezTo>
                      <a:pt x="14" y="0"/>
                      <a:pt x="14" y="0"/>
                      <a:pt x="14" y="0"/>
                    </a:cubicBezTo>
                    <a:cubicBezTo>
                      <a:pt x="7" y="0"/>
                      <a:pt x="0" y="6"/>
                      <a:pt x="0" y="15"/>
                    </a:cubicBezTo>
                    <a:cubicBezTo>
                      <a:pt x="0" y="263"/>
                      <a:pt x="0" y="263"/>
                      <a:pt x="0" y="263"/>
                    </a:cubicBezTo>
                    <a:cubicBezTo>
                      <a:pt x="0" y="272"/>
                      <a:pt x="7" y="278"/>
                      <a:pt x="14" y="278"/>
                    </a:cubicBezTo>
                  </a:path>
                </a:pathLst>
              </a:custGeom>
              <a:solidFill>
                <a:schemeClr val="accent2">
                  <a:lumMod val="50000"/>
                </a:schemeClr>
              </a:solidFill>
              <a:ln>
                <a:noFill/>
              </a:ln>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97" name="Freeform 19"/>
              <p:cNvSpPr>
                <a:spLocks/>
              </p:cNvSpPr>
              <p:nvPr/>
            </p:nvSpPr>
            <p:spPr bwMode="auto">
              <a:xfrm>
                <a:off x="6994793" y="3590461"/>
                <a:ext cx="1192442" cy="742078"/>
              </a:xfrm>
              <a:custGeom>
                <a:avLst/>
                <a:gdLst>
                  <a:gd name="T0" fmla="*/ 0 w 394"/>
                  <a:gd name="T1" fmla="*/ 12 h 243"/>
                  <a:gd name="T2" fmla="*/ 394 w 394"/>
                  <a:gd name="T3" fmla="*/ 12 h 243"/>
                  <a:gd name="T4" fmla="*/ 394 w 394"/>
                  <a:gd name="T5" fmla="*/ 243 h 243"/>
                  <a:gd name="T6" fmla="*/ 0 w 394"/>
                  <a:gd name="T7" fmla="*/ 243 h 243"/>
                  <a:gd name="T8" fmla="*/ 0 w 394"/>
                  <a:gd name="T9" fmla="*/ 12 h 243"/>
                </a:gdLst>
                <a:ahLst/>
                <a:cxnLst>
                  <a:cxn ang="0">
                    <a:pos x="T0" y="T1"/>
                  </a:cxn>
                  <a:cxn ang="0">
                    <a:pos x="T2" y="T3"/>
                  </a:cxn>
                  <a:cxn ang="0">
                    <a:pos x="T4" y="T5"/>
                  </a:cxn>
                  <a:cxn ang="0">
                    <a:pos x="T6" y="T7"/>
                  </a:cxn>
                  <a:cxn ang="0">
                    <a:pos x="T8" y="T9"/>
                  </a:cxn>
                </a:cxnLst>
                <a:rect l="0" t="0" r="r" b="b"/>
                <a:pathLst>
                  <a:path w="394" h="243">
                    <a:moveTo>
                      <a:pt x="0" y="12"/>
                    </a:moveTo>
                    <a:cubicBezTo>
                      <a:pt x="394" y="12"/>
                      <a:pt x="394" y="12"/>
                      <a:pt x="394" y="12"/>
                    </a:cubicBezTo>
                    <a:cubicBezTo>
                      <a:pt x="394" y="173"/>
                      <a:pt x="394" y="243"/>
                      <a:pt x="394" y="243"/>
                    </a:cubicBezTo>
                    <a:cubicBezTo>
                      <a:pt x="0" y="243"/>
                      <a:pt x="0" y="243"/>
                      <a:pt x="0" y="243"/>
                    </a:cubicBezTo>
                    <a:cubicBezTo>
                      <a:pt x="0" y="0"/>
                      <a:pt x="0" y="12"/>
                      <a:pt x="0" y="12"/>
                    </a:cubicBezTo>
                  </a:path>
                </a:pathLst>
              </a:custGeom>
              <a:solidFill>
                <a:schemeClr val="accent2">
                  <a:lumMod val="75000"/>
                </a:schemeClr>
              </a:solidFill>
              <a:ln>
                <a:noFill/>
              </a:ln>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98" name="Freeform 20"/>
              <p:cNvSpPr>
                <a:spLocks noEditPoints="1"/>
              </p:cNvSpPr>
              <p:nvPr/>
            </p:nvSpPr>
            <p:spPr bwMode="auto">
              <a:xfrm>
                <a:off x="6994793" y="3627566"/>
                <a:ext cx="711371" cy="704974"/>
              </a:xfrm>
              <a:custGeom>
                <a:avLst/>
                <a:gdLst>
                  <a:gd name="T0" fmla="*/ 0 w 235"/>
                  <a:gd name="T1" fmla="*/ 0 h 231"/>
                  <a:gd name="T2" fmla="*/ 0 w 235"/>
                  <a:gd name="T3" fmla="*/ 0 h 231"/>
                  <a:gd name="T4" fmla="*/ 0 w 235"/>
                  <a:gd name="T5" fmla="*/ 231 h 231"/>
                  <a:gd name="T6" fmla="*/ 0 w 235"/>
                  <a:gd name="T7" fmla="*/ 0 h 231"/>
                  <a:gd name="T8" fmla="*/ 0 w 235"/>
                  <a:gd name="T9" fmla="*/ 0 h 231"/>
                  <a:gd name="T10" fmla="*/ 0 w 235"/>
                  <a:gd name="T11" fmla="*/ 0 h 231"/>
                  <a:gd name="T12" fmla="*/ 235 w 235"/>
                  <a:gd name="T13" fmla="*/ 0 h 231"/>
                  <a:gd name="T14" fmla="*/ 205 w 235"/>
                  <a:gd name="T15" fmla="*/ 0 h 231"/>
                  <a:gd name="T16" fmla="*/ 0 w 235"/>
                  <a:gd name="T17" fmla="*/ 0 h 231"/>
                  <a:gd name="T18" fmla="*/ 0 w 235"/>
                  <a:gd name="T19" fmla="*/ 0 h 231"/>
                  <a:gd name="T20" fmla="*/ 235 w 235"/>
                  <a:gd name="T21" fmla="*/ 0 h 231"/>
                  <a:gd name="T22" fmla="*/ 235 w 235"/>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5" h="231">
                    <a:moveTo>
                      <a:pt x="0" y="0"/>
                    </a:moveTo>
                    <a:cubicBezTo>
                      <a:pt x="0" y="0"/>
                      <a:pt x="0" y="0"/>
                      <a:pt x="0" y="0"/>
                    </a:cubicBezTo>
                    <a:cubicBezTo>
                      <a:pt x="0" y="231"/>
                      <a:pt x="0" y="231"/>
                      <a:pt x="0" y="231"/>
                    </a:cubicBezTo>
                    <a:cubicBezTo>
                      <a:pt x="0" y="20"/>
                      <a:pt x="0" y="1"/>
                      <a:pt x="0" y="0"/>
                    </a:cubicBezTo>
                    <a:cubicBezTo>
                      <a:pt x="0" y="0"/>
                      <a:pt x="0" y="0"/>
                      <a:pt x="0" y="0"/>
                    </a:cubicBezTo>
                    <a:cubicBezTo>
                      <a:pt x="0" y="0"/>
                      <a:pt x="0" y="0"/>
                      <a:pt x="0" y="0"/>
                    </a:cubicBezTo>
                    <a:moveTo>
                      <a:pt x="235" y="0"/>
                    </a:moveTo>
                    <a:cubicBezTo>
                      <a:pt x="205" y="0"/>
                      <a:pt x="205" y="0"/>
                      <a:pt x="205" y="0"/>
                    </a:cubicBezTo>
                    <a:cubicBezTo>
                      <a:pt x="0" y="0"/>
                      <a:pt x="0" y="0"/>
                      <a:pt x="0" y="0"/>
                    </a:cubicBezTo>
                    <a:cubicBezTo>
                      <a:pt x="0" y="0"/>
                      <a:pt x="0" y="0"/>
                      <a:pt x="0" y="0"/>
                    </a:cubicBezTo>
                    <a:cubicBezTo>
                      <a:pt x="102" y="0"/>
                      <a:pt x="179" y="0"/>
                      <a:pt x="235" y="0"/>
                    </a:cubicBezTo>
                    <a:cubicBezTo>
                      <a:pt x="235" y="0"/>
                      <a:pt x="235" y="0"/>
                      <a:pt x="235" y="0"/>
                    </a:cubicBezTo>
                  </a:path>
                </a:pathLst>
              </a:custGeom>
              <a:solidFill>
                <a:srgbClr val="5C476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sp>
            <p:nvSpPr>
              <p:cNvPr id="99" name="Freeform 21"/>
              <p:cNvSpPr>
                <a:spLocks noEditPoints="1"/>
              </p:cNvSpPr>
              <p:nvPr/>
            </p:nvSpPr>
            <p:spPr bwMode="auto">
              <a:xfrm>
                <a:off x="6994793" y="3627566"/>
                <a:ext cx="711371" cy="704974"/>
              </a:xfrm>
              <a:custGeom>
                <a:avLst/>
                <a:gdLst>
                  <a:gd name="T0" fmla="*/ 235 w 235"/>
                  <a:gd name="T1" fmla="*/ 0 h 231"/>
                  <a:gd name="T2" fmla="*/ 0 w 235"/>
                  <a:gd name="T3" fmla="*/ 0 h 231"/>
                  <a:gd name="T4" fmla="*/ 0 w 235"/>
                  <a:gd name="T5" fmla="*/ 231 h 231"/>
                  <a:gd name="T6" fmla="*/ 205 w 235"/>
                  <a:gd name="T7" fmla="*/ 231 h 231"/>
                  <a:gd name="T8" fmla="*/ 235 w 235"/>
                  <a:gd name="T9" fmla="*/ 0 h 231"/>
                  <a:gd name="T10" fmla="*/ 0 w 235"/>
                  <a:gd name="T11" fmla="*/ 0 h 231"/>
                  <a:gd name="T12" fmla="*/ 0 w 235"/>
                  <a:gd name="T13" fmla="*/ 0 h 231"/>
                  <a:gd name="T14" fmla="*/ 0 w 235"/>
                  <a:gd name="T15" fmla="*/ 0 h 231"/>
                  <a:gd name="T16" fmla="*/ 0 w 235"/>
                  <a:gd name="T17" fmla="*/ 0 h 231"/>
                  <a:gd name="T18" fmla="*/ 0 w 235"/>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5" h="231">
                    <a:moveTo>
                      <a:pt x="235" y="0"/>
                    </a:moveTo>
                    <a:cubicBezTo>
                      <a:pt x="179" y="0"/>
                      <a:pt x="102" y="0"/>
                      <a:pt x="0" y="0"/>
                    </a:cubicBezTo>
                    <a:cubicBezTo>
                      <a:pt x="0" y="1"/>
                      <a:pt x="0" y="20"/>
                      <a:pt x="0" y="231"/>
                    </a:cubicBezTo>
                    <a:cubicBezTo>
                      <a:pt x="205" y="231"/>
                      <a:pt x="205" y="231"/>
                      <a:pt x="205" y="231"/>
                    </a:cubicBezTo>
                    <a:cubicBezTo>
                      <a:pt x="235" y="0"/>
                      <a:pt x="235" y="0"/>
                      <a:pt x="235"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chemeClr val="accent2"/>
              </a:solidFill>
              <a:ln>
                <a:noFill/>
              </a:ln>
            </p:spPr>
            <p:txBody>
              <a:bodyPr vert="horz" wrap="square" lIns="89617" tIns="44808" rIns="89617" bIns="44808" numCol="1" anchor="t" anchorCtr="0" compatLnSpc="1">
                <a:prstTxWarp prst="textNoShape">
                  <a:avLst/>
                </a:prstTxWarp>
              </a:bodyPr>
              <a:lstStyle/>
              <a:p>
                <a:pPr defTabSz="896214">
                  <a:defRPr/>
                </a:pPr>
                <a:endParaRPr lang="en-US" sz="1765" kern="0">
                  <a:solidFill>
                    <a:srgbClr val="353535"/>
                  </a:solidFill>
                  <a:latin typeface="Segoe UI Semilight"/>
                </a:endParaRPr>
              </a:p>
            </p:txBody>
          </p:sp>
        </p:grpSp>
        <p:grpSp>
          <p:nvGrpSpPr>
            <p:cNvPr id="2" name="Group 1"/>
            <p:cNvGrpSpPr/>
            <p:nvPr/>
          </p:nvGrpSpPr>
          <p:grpSpPr>
            <a:xfrm>
              <a:off x="4654094" y="2604913"/>
              <a:ext cx="1251993" cy="1964539"/>
              <a:chOff x="4654094" y="2604913"/>
              <a:chExt cx="1251993" cy="1964539"/>
            </a:xfrm>
          </p:grpSpPr>
          <p:pic>
            <p:nvPicPr>
              <p:cNvPr id="30" name="Picture 29"/>
              <p:cNvPicPr>
                <a:picLocks noChangeAspect="1"/>
              </p:cNvPicPr>
              <p:nvPr/>
            </p:nvPicPr>
            <p:blipFill rotWithShape="1">
              <a:blip r:embed="rId3"/>
              <a:srcRect b="37412"/>
              <a:stretch/>
            </p:blipFill>
            <p:spPr>
              <a:xfrm>
                <a:off x="4753777" y="2604913"/>
                <a:ext cx="1152310" cy="1964539"/>
              </a:xfrm>
              <a:prstGeom prst="rect">
                <a:avLst/>
              </a:prstGeom>
            </p:spPr>
          </p:pic>
          <p:sp>
            <p:nvSpPr>
              <p:cNvPr id="31" name="TextBox 30"/>
              <p:cNvSpPr txBox="1"/>
              <p:nvPr/>
            </p:nvSpPr>
            <p:spPr bwMode="auto">
              <a:xfrm>
                <a:off x="4654094" y="3771547"/>
                <a:ext cx="810821" cy="549763"/>
              </a:xfrm>
              <a:prstGeom prst="rect">
                <a:avLst/>
              </a:prstGeom>
              <a:noFill/>
            </p:spPr>
            <p:txBody>
              <a:bodyPr wrap="none" lIns="179234" tIns="143387" rIns="179234" bIns="143387">
                <a:spAutoFit/>
              </a:bodyPr>
              <a:lstStyle/>
              <a:p>
                <a:pPr defTabSz="913963">
                  <a:lnSpc>
                    <a:spcPct val="90000"/>
                  </a:lnSpc>
                  <a:defRPr/>
                </a:pPr>
                <a:r>
                  <a:rPr lang="en-US" sz="1765" kern="0">
                    <a:solidFill>
                      <a:srgbClr val="353535"/>
                    </a:solidFill>
                    <a:latin typeface="Segoe UI Light"/>
                  </a:rPr>
                  <a:t>User</a:t>
                </a:r>
              </a:p>
            </p:txBody>
          </p:sp>
        </p:grpSp>
        <p:grpSp>
          <p:nvGrpSpPr>
            <p:cNvPr id="3" name="Group 2"/>
            <p:cNvGrpSpPr/>
            <p:nvPr/>
          </p:nvGrpSpPr>
          <p:grpSpPr>
            <a:xfrm>
              <a:off x="6509895" y="2604913"/>
              <a:ext cx="1211478" cy="1981200"/>
              <a:chOff x="6509895" y="2604913"/>
              <a:chExt cx="1211478" cy="1981200"/>
            </a:xfrm>
          </p:grpSpPr>
          <p:pic>
            <p:nvPicPr>
              <p:cNvPr id="46" name="Picture 2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a:off x="6581116" y="2604913"/>
                <a:ext cx="1140257"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TextBox 46"/>
              <p:cNvSpPr txBox="1"/>
              <p:nvPr/>
            </p:nvSpPr>
            <p:spPr>
              <a:xfrm>
                <a:off x="6509895" y="3771547"/>
                <a:ext cx="540854" cy="554089"/>
              </a:xfrm>
              <a:prstGeom prst="rect">
                <a:avLst/>
              </a:prstGeom>
              <a:noFill/>
            </p:spPr>
            <p:txBody>
              <a:bodyPr wrap="none" lIns="179234" tIns="143387" rIns="179234" bIns="143387">
                <a:spAutoFit/>
              </a:bodyPr>
              <a:lstStyle/>
              <a:p>
                <a:pPr defTabSz="913963">
                  <a:lnSpc>
                    <a:spcPct val="90000"/>
                  </a:lnSpc>
                  <a:defRPr/>
                </a:pPr>
                <a:r>
                  <a:rPr lang="en-US" sz="1765" kern="0">
                    <a:solidFill>
                      <a:srgbClr val="353535"/>
                    </a:solidFill>
                    <a:latin typeface="Segoe UI Light"/>
                  </a:rPr>
                  <a:t>IT</a:t>
                </a:r>
              </a:p>
            </p:txBody>
          </p:sp>
        </p:grpSp>
      </p:grpSp>
      <p:sp>
        <p:nvSpPr>
          <p:cNvPr id="49" name="Circular Arrow 48"/>
          <p:cNvSpPr>
            <a:spLocks noChangeAspect="1"/>
          </p:cNvSpPr>
          <p:nvPr/>
        </p:nvSpPr>
        <p:spPr bwMode="auto">
          <a:xfrm rot="19860000">
            <a:off x="3183447" y="1080780"/>
            <a:ext cx="5783543" cy="5783543"/>
          </a:xfrm>
          <a:prstGeom prst="circularArrow">
            <a:avLst>
              <a:gd name="adj1" fmla="val 12500"/>
              <a:gd name="adj2" fmla="val 961384"/>
              <a:gd name="adj3" fmla="val 20457681"/>
              <a:gd name="adj4" fmla="val 13554724"/>
              <a:gd name="adj5" fmla="val 11606"/>
            </a:avLst>
          </a:prstGeom>
          <a:solidFill>
            <a:schemeClr val="bg2">
              <a:alpha val="74902"/>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solidFill>
                <a:srgbClr val="353535"/>
              </a:solidFill>
              <a:latin typeface="Segoe UI Semilight"/>
              <a:ea typeface="Segoe UI" pitchFamily="34" charset="0"/>
              <a:cs typeface="Segoe UI" pitchFamily="34" charset="0"/>
            </a:endParaRPr>
          </a:p>
        </p:txBody>
      </p:sp>
      <p:sp>
        <p:nvSpPr>
          <p:cNvPr id="51" name="Circular Arrow 50"/>
          <p:cNvSpPr>
            <a:spLocks noChangeAspect="1"/>
          </p:cNvSpPr>
          <p:nvPr/>
        </p:nvSpPr>
        <p:spPr bwMode="auto">
          <a:xfrm rot="2400000">
            <a:off x="3183447" y="1080780"/>
            <a:ext cx="5783543" cy="5783543"/>
          </a:xfrm>
          <a:prstGeom prst="circularArrow">
            <a:avLst>
              <a:gd name="adj1" fmla="val 12500"/>
              <a:gd name="adj2" fmla="val 961384"/>
              <a:gd name="adj3" fmla="val 20457681"/>
              <a:gd name="adj4" fmla="val 9432981"/>
              <a:gd name="adj5" fmla="val 11606"/>
            </a:avLst>
          </a:prstGeom>
          <a:solidFill>
            <a:schemeClr val="tx1">
              <a:lumMod val="65000"/>
              <a:alpha val="74902"/>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solidFill>
                <a:srgbClr val="353535"/>
              </a:solidFill>
              <a:latin typeface="Segoe UI Semilight"/>
              <a:ea typeface="Segoe UI" pitchFamily="34" charset="0"/>
              <a:cs typeface="Segoe UI" pitchFamily="34" charset="0"/>
            </a:endParaRPr>
          </a:p>
        </p:txBody>
      </p:sp>
    </p:spTree>
    <p:extLst>
      <p:ext uri="{BB962C8B-B14F-4D97-AF65-F5344CB8AC3E}">
        <p14:creationId xmlns:p14="http://schemas.microsoft.com/office/powerpoint/2010/main" val="44513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43" y="415498"/>
            <a:ext cx="11655840" cy="748577"/>
          </a:xfrm>
        </p:spPr>
        <p:txBody>
          <a:bodyPr/>
          <a:lstStyle/>
          <a:p>
            <a:r>
              <a:rPr lang="en-US" sz="4313"/>
              <a:t>Additional Resources</a:t>
            </a:r>
          </a:p>
        </p:txBody>
      </p:sp>
      <p:sp>
        <p:nvSpPr>
          <p:cNvPr id="5" name="Text Placeholder 4"/>
          <p:cNvSpPr>
            <a:spLocks noGrp="1"/>
          </p:cNvSpPr>
          <p:nvPr>
            <p:ph type="body" sz="quarter" idx="10"/>
          </p:nvPr>
        </p:nvSpPr>
        <p:spPr>
          <a:xfrm>
            <a:off x="454198" y="1636151"/>
            <a:ext cx="5229144" cy="3976753"/>
          </a:xfrm>
        </p:spPr>
        <p:txBody>
          <a:bodyPr/>
          <a:lstStyle/>
          <a:p>
            <a:r>
              <a:rPr lang="en-US" sz="3137">
                <a:hlinkClick r:id="rId3"/>
              </a:rPr>
              <a:t>Intune for Education website &amp; trial</a:t>
            </a:r>
            <a:endParaRPr lang="en-US" sz="3137">
              <a:hlinkClick r:id="" action="ppaction://noaction"/>
            </a:endParaRPr>
          </a:p>
          <a:p>
            <a:r>
              <a:rPr lang="en-US" sz="3137" u="sng">
                <a:hlinkClick r:id="rId4"/>
              </a:rPr>
              <a:t>Intune for Education Docs</a:t>
            </a:r>
            <a:endParaRPr lang="en-US" sz="3137"/>
          </a:p>
          <a:p>
            <a:r>
              <a:rPr lang="en-US" sz="3137" u="sng">
                <a:hlinkClick r:id="rId5"/>
              </a:rPr>
              <a:t>Getting Started Guide</a:t>
            </a:r>
            <a:endParaRPr lang="en-US" sz="3137" u="sng"/>
          </a:p>
          <a:p>
            <a:r>
              <a:rPr lang="en-US" sz="3137" u="sng">
                <a:hlinkClick r:id="rId6"/>
              </a:rPr>
              <a:t>School Data Sync docs</a:t>
            </a:r>
            <a:endParaRPr lang="en-US" sz="3137" u="sng">
              <a:hlinkClick r:id="rId7"/>
            </a:endParaRPr>
          </a:p>
          <a:p>
            <a:pPr>
              <a:spcBef>
                <a:spcPts val="1153"/>
              </a:spcBef>
            </a:pPr>
            <a:r>
              <a:rPr lang="en-US" sz="3137">
                <a:cs typeface="Segoe UI Semilight"/>
                <a:hlinkClick r:id="rId7"/>
              </a:rPr>
              <a:t>Intune Docs</a:t>
            </a:r>
            <a:r>
              <a:rPr lang="en-US" sz="3137">
                <a:cs typeface="Segoe UI Semilight"/>
              </a:rPr>
              <a:t> </a:t>
            </a:r>
            <a:endParaRPr lang="en-US" sz="3137" u="sng">
              <a:cs typeface="Segoe UI Semilight"/>
            </a:endParaRPr>
          </a:p>
          <a:p>
            <a:pPr marL="0">
              <a:spcBef>
                <a:spcPts val="1153"/>
              </a:spcBef>
            </a:pPr>
            <a:r>
              <a:rPr lang="en-US" sz="3137">
                <a:cs typeface="Segoe UI Semilight"/>
                <a:hlinkClick r:id="rId8"/>
              </a:rPr>
              <a:t>Intune Blog</a:t>
            </a:r>
            <a:endParaRPr lang="en-US" sz="3137">
              <a:solidFill>
                <a:schemeClr val="tx1"/>
              </a:solidFill>
            </a:endParaRPr>
          </a:p>
        </p:txBody>
      </p:sp>
      <p:sp>
        <p:nvSpPr>
          <p:cNvPr id="3" name="Rectangle 2">
            <a:extLst>
              <a:ext uri="{FF2B5EF4-FFF2-40B4-BE49-F238E27FC236}">
                <a16:creationId xmlns:a16="http://schemas.microsoft.com/office/drawing/2014/main" id="{484AD6B4-B33E-40D0-9468-8AFED5591C69}"/>
              </a:ext>
            </a:extLst>
          </p:cNvPr>
          <p:cNvSpPr/>
          <p:nvPr/>
        </p:nvSpPr>
        <p:spPr>
          <a:xfrm>
            <a:off x="6430364" y="1636150"/>
            <a:ext cx="4855634" cy="3886235"/>
          </a:xfrm>
          <a:prstGeom prst="rect">
            <a:avLst/>
          </a:prstGeom>
        </p:spPr>
        <p:txBody>
          <a:bodyPr wrap="square">
            <a:spAutoFit/>
          </a:bodyPr>
          <a:lstStyle/>
          <a:p>
            <a:pPr marL="222733" indent="-222733" defTabSz="914367">
              <a:lnSpc>
                <a:spcPct val="90000"/>
              </a:lnSpc>
              <a:spcBef>
                <a:spcPts val="1176"/>
              </a:spcBef>
              <a:buClr>
                <a:srgbClr val="353535"/>
              </a:buClr>
              <a:buSzPct val="90000"/>
              <a:buFont typeface="Wingdings" panose="05000000000000000000" pitchFamily="2" charset="2"/>
              <a:buChar char=""/>
            </a:pPr>
            <a:r>
              <a:rPr lang="en-US" sz="3137">
                <a:gradFill>
                  <a:gsLst>
                    <a:gs pos="1250">
                      <a:srgbClr val="353535"/>
                    </a:gs>
                    <a:gs pos="100000">
                      <a:srgbClr val="353535"/>
                    </a:gs>
                  </a:gsLst>
                  <a:lin ang="5400000" scaled="0"/>
                </a:gradFill>
                <a:latin typeface="Segoe UI Semilight"/>
                <a:cs typeface="Segoe UI Semilight"/>
                <a:hlinkClick r:id="rId9"/>
              </a:rPr>
              <a:t>Intune for EDU Deployment Videos</a:t>
            </a:r>
            <a:endParaRPr lang="en-US" sz="3137">
              <a:gradFill>
                <a:gsLst>
                  <a:gs pos="1250">
                    <a:srgbClr val="353535"/>
                  </a:gs>
                  <a:gs pos="100000">
                    <a:srgbClr val="353535"/>
                  </a:gs>
                </a:gsLst>
                <a:lin ang="5400000" scaled="0"/>
              </a:gradFill>
              <a:latin typeface="Segoe UI Semilight"/>
              <a:cs typeface="Segoe UI Semilight"/>
              <a:hlinkClick r:id="" action="ppaction://noaction"/>
            </a:endParaRPr>
          </a:p>
          <a:p>
            <a:pPr marL="222733" indent="-222733" defTabSz="914367">
              <a:lnSpc>
                <a:spcPct val="90000"/>
              </a:lnSpc>
              <a:spcBef>
                <a:spcPts val="1176"/>
              </a:spcBef>
              <a:buClr>
                <a:srgbClr val="353535"/>
              </a:buClr>
              <a:buSzPct val="90000"/>
              <a:buFont typeface="Wingdings" panose="05000000000000000000" pitchFamily="2" charset="2"/>
              <a:buChar char=""/>
            </a:pPr>
            <a:r>
              <a:rPr lang="en-US" sz="3137">
                <a:gradFill>
                  <a:gsLst>
                    <a:gs pos="1250">
                      <a:srgbClr val="353535"/>
                    </a:gs>
                    <a:gs pos="100000">
                      <a:srgbClr val="353535"/>
                    </a:gs>
                  </a:gsLst>
                  <a:lin ang="5400000" scaled="0"/>
                </a:gradFill>
                <a:latin typeface="Segoe UI Semilight"/>
                <a:cs typeface="Segoe UI Semilight"/>
                <a:hlinkClick r:id="rId10"/>
              </a:rPr>
              <a:t>Intune What’s New</a:t>
            </a:r>
            <a:endParaRPr lang="en-US" sz="3137">
              <a:gradFill>
                <a:gsLst>
                  <a:gs pos="1250">
                    <a:srgbClr val="353535"/>
                  </a:gs>
                  <a:gs pos="100000">
                    <a:srgbClr val="353535"/>
                  </a:gs>
                </a:gsLst>
                <a:lin ang="5400000" scaled="0"/>
              </a:gradFill>
              <a:latin typeface="Segoe UI Semilight"/>
              <a:cs typeface="Segoe UI Semilight"/>
              <a:hlinkClick r:id="rId11"/>
            </a:endParaRPr>
          </a:p>
          <a:p>
            <a:pPr marL="222733" indent="-222733" defTabSz="914367">
              <a:lnSpc>
                <a:spcPct val="90000"/>
              </a:lnSpc>
              <a:spcBef>
                <a:spcPts val="1176"/>
              </a:spcBef>
              <a:buClr>
                <a:srgbClr val="353535"/>
              </a:buClr>
              <a:buSzPct val="90000"/>
              <a:buFont typeface="Wingdings" panose="05000000000000000000" pitchFamily="2" charset="2"/>
              <a:buChar char=""/>
            </a:pPr>
            <a:r>
              <a:rPr lang="en-US" sz="3137">
                <a:gradFill>
                  <a:gsLst>
                    <a:gs pos="1250">
                      <a:srgbClr val="353535"/>
                    </a:gs>
                    <a:gs pos="100000">
                      <a:srgbClr val="353535"/>
                    </a:gs>
                  </a:gsLst>
                  <a:lin ang="5400000" scaled="0"/>
                </a:gradFill>
                <a:latin typeface="Segoe UI Semilight"/>
                <a:cs typeface="Segoe UI Semilight"/>
                <a:hlinkClick r:id="rId11"/>
              </a:rPr>
              <a:t>Intune Roadmap</a:t>
            </a:r>
            <a:r>
              <a:rPr lang="en-US" sz="3137">
                <a:gradFill>
                  <a:gsLst>
                    <a:gs pos="1250">
                      <a:srgbClr val="353535"/>
                    </a:gs>
                    <a:gs pos="100000">
                      <a:srgbClr val="353535"/>
                    </a:gs>
                  </a:gsLst>
                  <a:lin ang="5400000" scaled="0"/>
                </a:gradFill>
                <a:latin typeface="Segoe UI Semilight"/>
                <a:cs typeface="Segoe UI Semilight"/>
              </a:rPr>
              <a:t> </a:t>
            </a:r>
          </a:p>
          <a:p>
            <a:pPr marL="222733" indent="-222733" defTabSz="914367">
              <a:lnSpc>
                <a:spcPct val="90000"/>
              </a:lnSpc>
              <a:spcBef>
                <a:spcPts val="1176"/>
              </a:spcBef>
              <a:buClr>
                <a:srgbClr val="353535"/>
              </a:buClr>
              <a:buSzPct val="90000"/>
              <a:buFont typeface="Wingdings" panose="05000000000000000000" pitchFamily="2" charset="2"/>
              <a:buChar char=""/>
            </a:pPr>
            <a:r>
              <a:rPr lang="en-US" sz="3137">
                <a:gradFill>
                  <a:gsLst>
                    <a:gs pos="1250">
                      <a:srgbClr val="353535"/>
                    </a:gs>
                    <a:gs pos="100000">
                      <a:srgbClr val="353535"/>
                    </a:gs>
                  </a:gsLst>
                  <a:lin ang="5400000" scaled="0"/>
                </a:gradFill>
                <a:latin typeface="Segoe UI Semilight"/>
                <a:cs typeface="Segoe UI Semilight"/>
                <a:hlinkClick r:id="rId12"/>
              </a:rPr>
              <a:t>Intune User Voice</a:t>
            </a:r>
            <a:endParaRPr lang="en-US" sz="3137">
              <a:gradFill>
                <a:gsLst>
                  <a:gs pos="1250">
                    <a:srgbClr val="353535"/>
                  </a:gs>
                  <a:gs pos="100000">
                    <a:srgbClr val="353535"/>
                  </a:gs>
                </a:gsLst>
                <a:lin ang="5400000" scaled="0"/>
              </a:gradFill>
              <a:latin typeface="Segoe UI Semilight"/>
              <a:cs typeface="Segoe UI Semilight"/>
            </a:endParaRPr>
          </a:p>
          <a:p>
            <a:pPr marL="222733" indent="-222733" defTabSz="914367">
              <a:lnSpc>
                <a:spcPct val="90000"/>
              </a:lnSpc>
              <a:spcBef>
                <a:spcPts val="1176"/>
              </a:spcBef>
              <a:buClr>
                <a:srgbClr val="353535"/>
              </a:buClr>
              <a:buSzPct val="90000"/>
              <a:buFont typeface="Wingdings" panose="05000000000000000000" pitchFamily="2" charset="2"/>
              <a:buChar char=""/>
            </a:pPr>
            <a:r>
              <a:rPr lang="en-US" sz="3137">
                <a:gradFill>
                  <a:gsLst>
                    <a:gs pos="1250">
                      <a:srgbClr val="353535"/>
                    </a:gs>
                    <a:gs pos="100000">
                      <a:srgbClr val="353535"/>
                    </a:gs>
                  </a:gsLst>
                  <a:lin ang="5400000" scaled="0"/>
                </a:gradFill>
                <a:latin typeface="Segoe UI Semilight"/>
                <a:cs typeface="Segoe UI Semilight"/>
                <a:hlinkClick r:id="rId13"/>
              </a:rPr>
              <a:t>Intune Forum</a:t>
            </a:r>
            <a:endParaRPr lang="en-US" sz="3137">
              <a:gradFill>
                <a:gsLst>
                  <a:gs pos="1250">
                    <a:srgbClr val="353535"/>
                  </a:gs>
                  <a:gs pos="100000">
                    <a:srgbClr val="353535"/>
                  </a:gs>
                </a:gsLst>
                <a:lin ang="5400000" scaled="0"/>
              </a:gradFill>
              <a:latin typeface="Segoe UI Semilight"/>
              <a:cs typeface="Segoe UI Semilight"/>
            </a:endParaRPr>
          </a:p>
          <a:p>
            <a:pPr marL="222733" indent="-222733" defTabSz="914367">
              <a:lnSpc>
                <a:spcPct val="90000"/>
              </a:lnSpc>
              <a:spcBef>
                <a:spcPts val="1176"/>
              </a:spcBef>
              <a:buClr>
                <a:srgbClr val="353535"/>
              </a:buClr>
              <a:buSzPct val="90000"/>
              <a:buFont typeface="Wingdings" panose="05000000000000000000" pitchFamily="2" charset="2"/>
              <a:buChar char=""/>
            </a:pPr>
            <a:r>
              <a:rPr lang="en-US" sz="3137">
                <a:gradFill>
                  <a:gsLst>
                    <a:gs pos="1250">
                      <a:srgbClr val="353535"/>
                    </a:gs>
                    <a:gs pos="100000">
                      <a:srgbClr val="353535"/>
                    </a:gs>
                  </a:gsLst>
                  <a:lin ang="5400000" scaled="0"/>
                </a:gradFill>
                <a:latin typeface="Segoe UI Semilight"/>
                <a:cs typeface="Segoe UI Semilight"/>
                <a:hlinkClick r:id="rId14"/>
              </a:rPr>
              <a:t>Intune Support</a:t>
            </a:r>
            <a:endParaRPr lang="en-US" sz="3137">
              <a:solidFill>
                <a:srgbClr val="353535"/>
              </a:solidFill>
              <a:latin typeface="Segoe UI Semilight"/>
            </a:endParaRPr>
          </a:p>
        </p:txBody>
      </p:sp>
    </p:spTree>
    <p:extLst>
      <p:ext uri="{BB962C8B-B14F-4D97-AF65-F5344CB8AC3E}">
        <p14:creationId xmlns:p14="http://schemas.microsoft.com/office/powerpoint/2010/main" val="28499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2EC80D-676F-4C08-87E2-0ED3A77B0B4E}"/>
              </a:ext>
            </a:extLst>
          </p:cNvPr>
          <p:cNvSpPr>
            <a:spLocks noGrp="1"/>
          </p:cNvSpPr>
          <p:nvPr>
            <p:ph type="body" sz="quarter" idx="12"/>
          </p:nvPr>
        </p:nvSpPr>
        <p:spPr/>
        <p:txBody>
          <a:bodyPr>
            <a:normAutofit/>
          </a:bodyPr>
          <a:lstStyle/>
          <a:p>
            <a:pPr marL="0" indent="0">
              <a:buNone/>
            </a:pPr>
            <a:r>
              <a:rPr lang="en-US" sz="2800" dirty="0"/>
              <a:t>Intune for Education</a:t>
            </a:r>
          </a:p>
          <a:p>
            <a:pPr marL="0" indent="0">
              <a:buNone/>
            </a:pPr>
            <a:r>
              <a:rPr lang="en-US" sz="2800" dirty="0"/>
              <a:t>Getting Started</a:t>
            </a:r>
          </a:p>
        </p:txBody>
      </p:sp>
      <p:sp>
        <p:nvSpPr>
          <p:cNvPr id="3" name="Title 2">
            <a:extLst>
              <a:ext uri="{FF2B5EF4-FFF2-40B4-BE49-F238E27FC236}">
                <a16:creationId xmlns:a16="http://schemas.microsoft.com/office/drawing/2014/main" id="{9C29006B-1AB0-40A7-91B2-801EF70D7A57}"/>
              </a:ext>
            </a:extLst>
          </p:cNvPr>
          <p:cNvSpPr>
            <a:spLocks noGrp="1"/>
          </p:cNvSpPr>
          <p:nvPr>
            <p:ph type="title"/>
          </p:nvPr>
        </p:nvSpPr>
        <p:spPr/>
        <p:txBody>
          <a:bodyPr/>
          <a:lstStyle/>
          <a:p>
            <a:r>
              <a:rPr lang="en-US" dirty="0"/>
              <a:t>Lab 1</a:t>
            </a:r>
            <a:br>
              <a:rPr lang="en-US" dirty="0"/>
            </a:br>
            <a:endParaRPr lang="en-US" dirty="0"/>
          </a:p>
        </p:txBody>
      </p:sp>
    </p:spTree>
    <p:extLst>
      <p:ext uri="{BB962C8B-B14F-4D97-AF65-F5344CB8AC3E}">
        <p14:creationId xmlns:p14="http://schemas.microsoft.com/office/powerpoint/2010/main" val="237048791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F8C5E-C0E9-454E-95EF-6C789611ED58}"/>
              </a:ext>
            </a:extLst>
          </p:cNvPr>
          <p:cNvPicPr>
            <a:picLocks noChangeAspect="1"/>
          </p:cNvPicPr>
          <p:nvPr/>
        </p:nvPicPr>
        <p:blipFill rotWithShape="1">
          <a:blip r:embed="rId2"/>
          <a:srcRect b="16045"/>
          <a:stretch/>
        </p:blipFill>
        <p:spPr>
          <a:xfrm>
            <a:off x="20" y="10"/>
            <a:ext cx="12191980" cy="6857990"/>
          </a:xfrm>
          <a:prstGeom prst="rect">
            <a:avLst/>
          </a:prstGeom>
        </p:spPr>
      </p:pic>
      <p:sp>
        <p:nvSpPr>
          <p:cNvPr id="3" name="Oval 2">
            <a:extLst>
              <a:ext uri="{FF2B5EF4-FFF2-40B4-BE49-F238E27FC236}">
                <a16:creationId xmlns:a16="http://schemas.microsoft.com/office/drawing/2014/main" id="{48901D91-9FC3-4917-B889-B010744C0BFB}"/>
              </a:ext>
            </a:extLst>
          </p:cNvPr>
          <p:cNvSpPr/>
          <p:nvPr/>
        </p:nvSpPr>
        <p:spPr>
          <a:xfrm>
            <a:off x="4295103" y="4771623"/>
            <a:ext cx="2137893" cy="3090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0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697CE6-3EF8-43CB-8534-D1E7B88D22DE}"/>
              </a:ext>
            </a:extLst>
          </p:cNvPr>
          <p:cNvPicPr>
            <a:picLocks noChangeAspect="1"/>
          </p:cNvPicPr>
          <p:nvPr/>
        </p:nvPicPr>
        <p:blipFill rotWithShape="1">
          <a:blip r:embed="rId2"/>
          <a:srcRect b="15240"/>
          <a:stretch/>
        </p:blipFill>
        <p:spPr>
          <a:xfrm>
            <a:off x="1" y="139529"/>
            <a:ext cx="12191999" cy="6718471"/>
          </a:xfrm>
          <a:prstGeom prst="rect">
            <a:avLst/>
          </a:prstGeom>
        </p:spPr>
      </p:pic>
      <p:sp>
        <p:nvSpPr>
          <p:cNvPr id="6" name="TextBox 5">
            <a:extLst>
              <a:ext uri="{FF2B5EF4-FFF2-40B4-BE49-F238E27FC236}">
                <a16:creationId xmlns:a16="http://schemas.microsoft.com/office/drawing/2014/main" id="{79BF6B0A-2C57-48EF-80A9-FC7BD25A4017}"/>
              </a:ext>
            </a:extLst>
          </p:cNvPr>
          <p:cNvSpPr txBox="1"/>
          <p:nvPr/>
        </p:nvSpPr>
        <p:spPr>
          <a:xfrm>
            <a:off x="3384884" y="5374104"/>
            <a:ext cx="604716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https://intuneeducation.portal.azure.com/</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10305063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ED66DD-33B5-42FD-B281-FFDC75849785}"/>
              </a:ext>
            </a:extLst>
          </p:cNvPr>
          <p:cNvPicPr>
            <a:picLocks noChangeAspect="1"/>
          </p:cNvPicPr>
          <p:nvPr/>
        </p:nvPicPr>
        <p:blipFill>
          <a:blip r:embed="rId2"/>
          <a:stretch>
            <a:fillRect/>
          </a:stretch>
        </p:blipFill>
        <p:spPr>
          <a:xfrm>
            <a:off x="810126" y="0"/>
            <a:ext cx="10571747" cy="6873092"/>
          </a:xfrm>
          <a:prstGeom prst="rect">
            <a:avLst/>
          </a:prstGeom>
        </p:spPr>
      </p:pic>
      <p:sp>
        <p:nvSpPr>
          <p:cNvPr id="3" name="TextBox 2">
            <a:extLst>
              <a:ext uri="{FF2B5EF4-FFF2-40B4-BE49-F238E27FC236}">
                <a16:creationId xmlns:a16="http://schemas.microsoft.com/office/drawing/2014/main" id="{9085CD74-1424-41BA-B2AA-9E2E3980EF05}"/>
              </a:ext>
            </a:extLst>
          </p:cNvPr>
          <p:cNvSpPr txBox="1"/>
          <p:nvPr/>
        </p:nvSpPr>
        <p:spPr>
          <a:xfrm>
            <a:off x="4058652" y="1283368"/>
            <a:ext cx="434554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https://admin.microsoft.com/</a:t>
            </a:r>
            <a:endParaRPr lang="en-US" sz="2400" dirty="0">
              <a:gradFill>
                <a:gsLst>
                  <a:gs pos="2917">
                    <a:schemeClr val="tx1"/>
                  </a:gs>
                  <a:gs pos="30000">
                    <a:schemeClr val="tx1"/>
                  </a:gs>
                </a:gsLst>
                <a:lin ang="5400000" scaled="0"/>
              </a:gradFill>
            </a:endParaRPr>
          </a:p>
        </p:txBody>
      </p:sp>
      <p:sp>
        <p:nvSpPr>
          <p:cNvPr id="4" name="Oval 3">
            <a:extLst>
              <a:ext uri="{FF2B5EF4-FFF2-40B4-BE49-F238E27FC236}">
                <a16:creationId xmlns:a16="http://schemas.microsoft.com/office/drawing/2014/main" id="{024CD373-DD71-44F4-B97F-206F8DEE0F7B}"/>
              </a:ext>
            </a:extLst>
          </p:cNvPr>
          <p:cNvSpPr/>
          <p:nvPr/>
        </p:nvSpPr>
        <p:spPr bwMode="auto">
          <a:xfrm>
            <a:off x="721895" y="6288505"/>
            <a:ext cx="1989221" cy="569495"/>
          </a:xfrm>
          <a:prstGeom prst="ellipse">
            <a:avLst/>
          </a:prstGeom>
          <a:noFill/>
          <a:ln w="571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91222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4E9AC3-3C37-4CAD-8BA8-8CBB37452A27}"/>
              </a:ext>
            </a:extLst>
          </p:cNvPr>
          <p:cNvPicPr>
            <a:picLocks noChangeAspect="1"/>
          </p:cNvPicPr>
          <p:nvPr/>
        </p:nvPicPr>
        <p:blipFill>
          <a:blip r:embed="rId2"/>
          <a:stretch>
            <a:fillRect/>
          </a:stretch>
        </p:blipFill>
        <p:spPr>
          <a:xfrm>
            <a:off x="0" y="-87238"/>
            <a:ext cx="12192000" cy="7926479"/>
          </a:xfrm>
          <a:prstGeom prst="rect">
            <a:avLst/>
          </a:prstGeom>
        </p:spPr>
      </p:pic>
      <p:sp>
        <p:nvSpPr>
          <p:cNvPr id="3" name="Oval 2">
            <a:extLst>
              <a:ext uri="{FF2B5EF4-FFF2-40B4-BE49-F238E27FC236}">
                <a16:creationId xmlns:a16="http://schemas.microsoft.com/office/drawing/2014/main" id="{29FA7069-E539-4FC1-9839-1D052D19D9FC}"/>
              </a:ext>
            </a:extLst>
          </p:cNvPr>
          <p:cNvSpPr/>
          <p:nvPr/>
        </p:nvSpPr>
        <p:spPr bwMode="auto">
          <a:xfrm>
            <a:off x="0" y="1620253"/>
            <a:ext cx="1138989" cy="561474"/>
          </a:xfrm>
          <a:prstGeom prst="ellipse">
            <a:avLst/>
          </a:prstGeom>
          <a:noFill/>
          <a:ln w="571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89744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63205-B8E1-4856-B187-8D3D1EEB4EB7}"/>
              </a:ext>
            </a:extLst>
          </p:cNvPr>
          <p:cNvPicPr>
            <a:picLocks noChangeAspect="1"/>
          </p:cNvPicPr>
          <p:nvPr/>
        </p:nvPicPr>
        <p:blipFill>
          <a:blip r:embed="rId2"/>
          <a:stretch>
            <a:fillRect/>
          </a:stretch>
        </p:blipFill>
        <p:spPr>
          <a:xfrm>
            <a:off x="0" y="0"/>
            <a:ext cx="12192000" cy="7926479"/>
          </a:xfrm>
          <a:prstGeom prst="rect">
            <a:avLst/>
          </a:prstGeom>
        </p:spPr>
      </p:pic>
      <p:sp>
        <p:nvSpPr>
          <p:cNvPr id="3" name="Oval 2">
            <a:extLst>
              <a:ext uri="{FF2B5EF4-FFF2-40B4-BE49-F238E27FC236}">
                <a16:creationId xmlns:a16="http://schemas.microsoft.com/office/drawing/2014/main" id="{E6D78E9B-8A41-427E-B023-1F81A872CB10}"/>
              </a:ext>
            </a:extLst>
          </p:cNvPr>
          <p:cNvSpPr/>
          <p:nvPr/>
        </p:nvSpPr>
        <p:spPr bwMode="auto">
          <a:xfrm>
            <a:off x="4010526" y="3769895"/>
            <a:ext cx="1620253" cy="561473"/>
          </a:xfrm>
          <a:prstGeom prst="ellipse">
            <a:avLst/>
          </a:prstGeom>
          <a:noFill/>
          <a:ln w="5715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2480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61E8BB-EC3D-488C-AE6F-C68CAEACB782}"/>
              </a:ext>
            </a:extLst>
          </p:cNvPr>
          <p:cNvSpPr>
            <a:spLocks noGrp="1"/>
          </p:cNvSpPr>
          <p:nvPr>
            <p:ph type="title"/>
          </p:nvPr>
        </p:nvSpPr>
        <p:spPr/>
        <p:txBody>
          <a:bodyPr/>
          <a:lstStyle/>
          <a:p>
            <a:r>
              <a:rPr lang="en-US" dirty="0"/>
              <a:t>Intune for Education</a:t>
            </a:r>
            <a:br>
              <a:rPr lang="en-US" dirty="0"/>
            </a:br>
            <a:r>
              <a:rPr lang="en-US" i="1" dirty="0"/>
              <a:t>Groups Walkthrough</a:t>
            </a:r>
          </a:p>
        </p:txBody>
      </p:sp>
    </p:spTree>
    <p:extLst>
      <p:ext uri="{BB962C8B-B14F-4D97-AF65-F5344CB8AC3E}">
        <p14:creationId xmlns:p14="http://schemas.microsoft.com/office/powerpoint/2010/main" val="302961664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52C293A-D3FD-4307-A129-8EEFA470977B}"/>
              </a:ext>
            </a:extLst>
          </p:cNvPr>
          <p:cNvSpPr>
            <a:spLocks noGrp="1"/>
          </p:cNvSpPr>
          <p:nvPr>
            <p:ph type="body" sz="quarter" idx="10"/>
          </p:nvPr>
        </p:nvSpPr>
        <p:spPr>
          <a:xfrm>
            <a:off x="269239" y="1302335"/>
            <a:ext cx="11653523" cy="2696123"/>
          </a:xfrm>
        </p:spPr>
        <p:txBody>
          <a:bodyPr/>
          <a:lstStyle/>
          <a:p>
            <a:pPr lvl="1"/>
            <a:r>
              <a:rPr lang="en-US" sz="3200" dirty="0"/>
              <a:t>Raise awareness of Microsoft 365 in the Classroom</a:t>
            </a:r>
          </a:p>
          <a:p>
            <a:pPr lvl="1"/>
            <a:r>
              <a:rPr lang="en-US" sz="3200" dirty="0"/>
              <a:t>Educate you about Intune for Education, Windows Autopilot and the deployment process</a:t>
            </a:r>
          </a:p>
          <a:p>
            <a:pPr lvl="1"/>
            <a:r>
              <a:rPr lang="en-US" sz="3200" dirty="0"/>
              <a:t>Listen, discuss and collect your solution feedback</a:t>
            </a:r>
          </a:p>
          <a:p>
            <a:pPr lvl="1"/>
            <a:r>
              <a:rPr lang="en-US" sz="3200" dirty="0"/>
              <a:t>Answer your questions</a:t>
            </a:r>
          </a:p>
        </p:txBody>
      </p:sp>
      <p:sp>
        <p:nvSpPr>
          <p:cNvPr id="4" name="Title 3">
            <a:extLst>
              <a:ext uri="{FF2B5EF4-FFF2-40B4-BE49-F238E27FC236}">
                <a16:creationId xmlns:a16="http://schemas.microsoft.com/office/drawing/2014/main" id="{EDC5CD91-AC65-491C-8189-9557F8EBCD8B}"/>
              </a:ext>
            </a:extLst>
          </p:cNvPr>
          <p:cNvSpPr>
            <a:spLocks noGrp="1"/>
          </p:cNvSpPr>
          <p:nvPr>
            <p:ph type="title"/>
          </p:nvPr>
        </p:nvSpPr>
        <p:spPr/>
        <p:txBody>
          <a:bodyPr/>
          <a:lstStyle/>
          <a:p>
            <a:r>
              <a:rPr lang="en-US" dirty="0"/>
              <a:t>Workshop Goals</a:t>
            </a:r>
          </a:p>
        </p:txBody>
      </p:sp>
    </p:spTree>
    <p:extLst>
      <p:ext uri="{BB962C8B-B14F-4D97-AF65-F5344CB8AC3E}">
        <p14:creationId xmlns:p14="http://schemas.microsoft.com/office/powerpoint/2010/main" val="159199570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E997-5901-4FF8-805B-E98835DF15DC}"/>
              </a:ext>
            </a:extLst>
          </p:cNvPr>
          <p:cNvSpPr>
            <a:spLocks noGrp="1"/>
          </p:cNvSpPr>
          <p:nvPr>
            <p:ph type="title"/>
          </p:nvPr>
        </p:nvSpPr>
        <p:spPr>
          <a:xfrm>
            <a:off x="343941" y="366216"/>
            <a:ext cx="11655840" cy="899537"/>
          </a:xfrm>
        </p:spPr>
        <p:txBody>
          <a:bodyPr/>
          <a:lstStyle/>
          <a:p>
            <a:r>
              <a:rPr lang="en-US"/>
              <a:t>Additional Information</a:t>
            </a:r>
          </a:p>
        </p:txBody>
      </p:sp>
      <p:sp>
        <p:nvSpPr>
          <p:cNvPr id="3" name="Text Placeholder 2">
            <a:extLst>
              <a:ext uri="{FF2B5EF4-FFF2-40B4-BE49-F238E27FC236}">
                <a16:creationId xmlns:a16="http://schemas.microsoft.com/office/drawing/2014/main" id="{C8C2D2E2-AA2A-47EE-87EF-0AD651697FEC}"/>
              </a:ext>
            </a:extLst>
          </p:cNvPr>
          <p:cNvSpPr>
            <a:spLocks noGrp="1"/>
          </p:cNvSpPr>
          <p:nvPr>
            <p:ph type="body" sz="quarter" idx="10"/>
          </p:nvPr>
        </p:nvSpPr>
        <p:spPr>
          <a:xfrm>
            <a:off x="493346" y="1561448"/>
            <a:ext cx="11655078" cy="1677599"/>
          </a:xfrm>
        </p:spPr>
        <p:txBody>
          <a:bodyPr/>
          <a:lstStyle/>
          <a:p>
            <a:pPr marL="494734" lvl="1" indent="-448193">
              <a:buFont typeface="Arial" panose="020B0604020202020204" pitchFamily="34" charset="0"/>
              <a:buChar char="•"/>
            </a:pPr>
            <a:r>
              <a:rPr lang="en-US" sz="3137" u="sng">
                <a:hlinkClick r:id="rId3"/>
              </a:rPr>
              <a:t>Managing Groups in Intune for Education</a:t>
            </a:r>
            <a:endParaRPr lang="en-US" sz="3137" u="sng"/>
          </a:p>
          <a:p>
            <a:pPr marL="494734" lvl="1" indent="-448193">
              <a:buFont typeface="Arial" panose="020B0604020202020204" pitchFamily="34" charset="0"/>
              <a:buChar char="•"/>
            </a:pPr>
            <a:r>
              <a:rPr lang="en-US" sz="3137" u="sng">
                <a:hlinkClick r:id="rId4"/>
              </a:rPr>
              <a:t>School Data Sync</a:t>
            </a:r>
            <a:endParaRPr lang="en-US" sz="3137"/>
          </a:p>
          <a:p>
            <a:pPr marL="494734" lvl="1" indent="-448193">
              <a:buFont typeface="Arial" panose="020B0604020202020204" pitchFamily="34" charset="0"/>
              <a:buChar char="•"/>
            </a:pPr>
            <a:r>
              <a:rPr lang="en-US" sz="3137" u="sng">
                <a:hlinkClick r:id="rId5"/>
              </a:rPr>
              <a:t>Azure Active Directory Connect</a:t>
            </a:r>
            <a:endParaRPr lang="en-US" sz="3137" u="sng"/>
          </a:p>
        </p:txBody>
      </p:sp>
    </p:spTree>
    <p:extLst>
      <p:ext uri="{BB962C8B-B14F-4D97-AF65-F5344CB8AC3E}">
        <p14:creationId xmlns:p14="http://schemas.microsoft.com/office/powerpoint/2010/main" val="307426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FB6A2C-3569-455A-8CA4-CC4E8EA024F3}"/>
              </a:ext>
            </a:extLst>
          </p:cNvPr>
          <p:cNvSpPr>
            <a:spLocks noGrp="1"/>
          </p:cNvSpPr>
          <p:nvPr>
            <p:ph type="body" sz="quarter" idx="12"/>
          </p:nvPr>
        </p:nvSpPr>
        <p:spPr/>
        <p:txBody>
          <a:bodyPr/>
          <a:lstStyle/>
          <a:p>
            <a:r>
              <a:rPr lang="en-US" dirty="0"/>
              <a:t>Express Configuration</a:t>
            </a:r>
          </a:p>
        </p:txBody>
      </p:sp>
      <p:sp>
        <p:nvSpPr>
          <p:cNvPr id="4" name="Title 3">
            <a:extLst>
              <a:ext uri="{FF2B5EF4-FFF2-40B4-BE49-F238E27FC236}">
                <a16:creationId xmlns:a16="http://schemas.microsoft.com/office/drawing/2014/main" id="{F667C164-3B07-420B-A279-98D881D0100B}"/>
              </a:ext>
            </a:extLst>
          </p:cNvPr>
          <p:cNvSpPr>
            <a:spLocks noGrp="1"/>
          </p:cNvSpPr>
          <p:nvPr>
            <p:ph type="title"/>
          </p:nvPr>
        </p:nvSpPr>
        <p:spPr/>
        <p:txBody>
          <a:bodyPr/>
          <a:lstStyle/>
          <a:p>
            <a:r>
              <a:rPr lang="en-US" dirty="0"/>
              <a:t>Intune for Education</a:t>
            </a:r>
          </a:p>
        </p:txBody>
      </p:sp>
    </p:spTree>
    <p:extLst>
      <p:ext uri="{BB962C8B-B14F-4D97-AF65-F5344CB8AC3E}">
        <p14:creationId xmlns:p14="http://schemas.microsoft.com/office/powerpoint/2010/main" val="35175970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6B47-60F5-496B-B6E5-0CCF224F67C4}"/>
              </a:ext>
            </a:extLst>
          </p:cNvPr>
          <p:cNvSpPr>
            <a:spLocks noGrp="1"/>
          </p:cNvSpPr>
          <p:nvPr>
            <p:ph type="title"/>
          </p:nvPr>
        </p:nvSpPr>
        <p:spPr>
          <a:xfrm>
            <a:off x="418643" y="289958"/>
            <a:ext cx="11655840" cy="899537"/>
          </a:xfrm>
        </p:spPr>
        <p:txBody>
          <a:bodyPr/>
          <a:lstStyle/>
          <a:p>
            <a:r>
              <a:rPr lang="en-US" sz="4313"/>
              <a:t>Express Configuration</a:t>
            </a:r>
          </a:p>
        </p:txBody>
      </p:sp>
      <p:sp>
        <p:nvSpPr>
          <p:cNvPr id="3" name="Text Placeholder 2">
            <a:extLst>
              <a:ext uri="{FF2B5EF4-FFF2-40B4-BE49-F238E27FC236}">
                <a16:creationId xmlns:a16="http://schemas.microsoft.com/office/drawing/2014/main" id="{096E317A-146A-4E40-8105-3861C7229240}"/>
              </a:ext>
            </a:extLst>
          </p:cNvPr>
          <p:cNvSpPr>
            <a:spLocks noGrp="1"/>
          </p:cNvSpPr>
          <p:nvPr>
            <p:ph type="body" sz="quarter" idx="10"/>
          </p:nvPr>
        </p:nvSpPr>
        <p:spPr>
          <a:xfrm>
            <a:off x="419405" y="1337342"/>
            <a:ext cx="10681634" cy="4308652"/>
          </a:xfrm>
        </p:spPr>
        <p:txBody>
          <a:bodyPr/>
          <a:lstStyle/>
          <a:p>
            <a:pPr marL="560241" indent="-560241">
              <a:lnSpc>
                <a:spcPct val="100000"/>
              </a:lnSpc>
              <a:buFont typeface="Arial" panose="020B0604020202020204" pitchFamily="34" charset="0"/>
              <a:buChar char="•"/>
            </a:pPr>
            <a:r>
              <a:rPr lang="en-US" sz="3137">
                <a:latin typeface="+mn-lt"/>
              </a:rPr>
              <a:t>An easy and streamlined process to quickly setup your Windows 10 PCs with apps and settings</a:t>
            </a:r>
          </a:p>
          <a:p>
            <a:pPr marL="560241" indent="-560241">
              <a:lnSpc>
                <a:spcPct val="100000"/>
              </a:lnSpc>
              <a:buFont typeface="Arial" panose="020B0604020202020204" pitchFamily="34" charset="0"/>
              <a:buChar char="•"/>
            </a:pPr>
            <a:r>
              <a:rPr lang="en-US" sz="3137">
                <a:latin typeface="+mn-lt"/>
              </a:rPr>
              <a:t>Three step process</a:t>
            </a:r>
          </a:p>
          <a:p>
            <a:pPr marL="1008435" lvl="2" indent="-560241">
              <a:lnSpc>
                <a:spcPct val="100000"/>
              </a:lnSpc>
              <a:buFont typeface="+mj-lt"/>
              <a:buAutoNum type="arabicPeriod"/>
            </a:pPr>
            <a:r>
              <a:rPr lang="en-US" sz="2745"/>
              <a:t>Choose a group to setup</a:t>
            </a:r>
          </a:p>
          <a:p>
            <a:pPr marL="1008435" lvl="2" indent="-560241">
              <a:lnSpc>
                <a:spcPct val="100000"/>
              </a:lnSpc>
              <a:buFont typeface="+mj-lt"/>
              <a:buAutoNum type="arabicPeriod"/>
            </a:pPr>
            <a:r>
              <a:rPr lang="en-US" sz="2745"/>
              <a:t>Choose apps to install</a:t>
            </a:r>
          </a:p>
          <a:p>
            <a:pPr marL="1008435" lvl="2" indent="-560241">
              <a:lnSpc>
                <a:spcPct val="100000"/>
              </a:lnSpc>
              <a:buFont typeface="+mj-lt"/>
              <a:buAutoNum type="arabicPeriod"/>
            </a:pPr>
            <a:r>
              <a:rPr lang="en-US" sz="2745"/>
              <a:t>Choose settings to manage</a:t>
            </a:r>
          </a:p>
          <a:p>
            <a:pPr marL="560241" indent="-560241">
              <a:lnSpc>
                <a:spcPct val="100000"/>
              </a:lnSpc>
              <a:buFont typeface="Arial" panose="020B0604020202020204" pitchFamily="34" charset="0"/>
              <a:buChar char="•"/>
            </a:pPr>
            <a:r>
              <a:rPr lang="en-US" sz="3137">
                <a:latin typeface="+mn-lt"/>
              </a:rPr>
              <a:t>You can repeat the process for additional groups and use later for groups you have already setup</a:t>
            </a:r>
          </a:p>
        </p:txBody>
      </p:sp>
    </p:spTree>
    <p:extLst>
      <p:ext uri="{BB962C8B-B14F-4D97-AF65-F5344CB8AC3E}">
        <p14:creationId xmlns:p14="http://schemas.microsoft.com/office/powerpoint/2010/main" val="80301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D4CCE6-6483-487E-9A36-C91156C7E34C}"/>
              </a:ext>
            </a:extLst>
          </p:cNvPr>
          <p:cNvSpPr>
            <a:spLocks noGrp="1"/>
          </p:cNvSpPr>
          <p:nvPr>
            <p:ph type="title"/>
          </p:nvPr>
        </p:nvSpPr>
        <p:spPr/>
        <p:txBody>
          <a:bodyPr/>
          <a:lstStyle/>
          <a:p>
            <a:r>
              <a:rPr lang="en-US" dirty="0"/>
              <a:t>Express Configuration</a:t>
            </a:r>
            <a:br>
              <a:rPr lang="en-US" dirty="0"/>
            </a:br>
            <a:r>
              <a:rPr lang="en-US" i="1" dirty="0"/>
              <a:t>Walkthrough</a:t>
            </a:r>
          </a:p>
        </p:txBody>
      </p:sp>
    </p:spTree>
    <p:extLst>
      <p:ext uri="{BB962C8B-B14F-4D97-AF65-F5344CB8AC3E}">
        <p14:creationId xmlns:p14="http://schemas.microsoft.com/office/powerpoint/2010/main" val="34412779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BDCCF9-EF7B-445C-8E7C-0759F8021DE6}"/>
              </a:ext>
            </a:extLst>
          </p:cNvPr>
          <p:cNvSpPr>
            <a:spLocks noGrp="1"/>
          </p:cNvSpPr>
          <p:nvPr>
            <p:ph type="body" sz="quarter" idx="10"/>
          </p:nvPr>
        </p:nvSpPr>
        <p:spPr>
          <a:xfrm>
            <a:off x="297772" y="1337342"/>
            <a:ext cx="11653523" cy="2450018"/>
          </a:xfrm>
        </p:spPr>
        <p:txBody>
          <a:bodyPr/>
          <a:lstStyle/>
          <a:p>
            <a:pPr marL="728314" indent="-728314">
              <a:buFont typeface="+mj-lt"/>
              <a:buAutoNum type="arabicPeriod"/>
            </a:pPr>
            <a:r>
              <a:rPr lang="en-US" sz="3137" dirty="0">
                <a:solidFill>
                  <a:schemeClr val="tx1"/>
                </a:solidFill>
              </a:rPr>
              <a:t>Launch Intune for Education portal (intuneeducation.portal.azure.com) and sign in with the admin account that you have configured</a:t>
            </a:r>
          </a:p>
          <a:p>
            <a:pPr marL="728314" indent="-728314">
              <a:buFont typeface="+mj-lt"/>
              <a:buAutoNum type="arabicPeriod"/>
            </a:pPr>
            <a:r>
              <a:rPr lang="en-US" sz="3137" dirty="0">
                <a:solidFill>
                  <a:schemeClr val="tx1"/>
                </a:solidFill>
              </a:rPr>
              <a:t>Select Express Configuration tile and follow instructions in the lab documentation</a:t>
            </a:r>
          </a:p>
        </p:txBody>
      </p:sp>
      <p:sp>
        <p:nvSpPr>
          <p:cNvPr id="4" name="Title 3">
            <a:extLst>
              <a:ext uri="{FF2B5EF4-FFF2-40B4-BE49-F238E27FC236}">
                <a16:creationId xmlns:a16="http://schemas.microsoft.com/office/drawing/2014/main" id="{D3DA52A5-340F-4344-B678-8AC091263952}"/>
              </a:ext>
            </a:extLst>
          </p:cNvPr>
          <p:cNvSpPr>
            <a:spLocks noGrp="1"/>
          </p:cNvSpPr>
          <p:nvPr>
            <p:ph type="title"/>
          </p:nvPr>
        </p:nvSpPr>
        <p:spPr/>
        <p:txBody>
          <a:bodyPr/>
          <a:lstStyle/>
          <a:p>
            <a:r>
              <a:rPr lang="en-US" i="1"/>
              <a:t>Express Configuration Lab Exercise</a:t>
            </a:r>
          </a:p>
        </p:txBody>
      </p:sp>
    </p:spTree>
    <p:extLst>
      <p:ext uri="{BB962C8B-B14F-4D97-AF65-F5344CB8AC3E}">
        <p14:creationId xmlns:p14="http://schemas.microsoft.com/office/powerpoint/2010/main" val="95965868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E997-5901-4FF8-805B-E98835DF15DC}"/>
              </a:ext>
            </a:extLst>
          </p:cNvPr>
          <p:cNvSpPr>
            <a:spLocks noGrp="1"/>
          </p:cNvSpPr>
          <p:nvPr>
            <p:ph type="title"/>
          </p:nvPr>
        </p:nvSpPr>
        <p:spPr>
          <a:xfrm>
            <a:off x="343941" y="366216"/>
            <a:ext cx="11655840" cy="899537"/>
          </a:xfrm>
        </p:spPr>
        <p:txBody>
          <a:bodyPr/>
          <a:lstStyle/>
          <a:p>
            <a:r>
              <a:rPr lang="en-US" sz="4313"/>
              <a:t>Additional Information</a:t>
            </a:r>
          </a:p>
        </p:txBody>
      </p:sp>
      <p:sp>
        <p:nvSpPr>
          <p:cNvPr id="3" name="Text Placeholder 2">
            <a:extLst>
              <a:ext uri="{FF2B5EF4-FFF2-40B4-BE49-F238E27FC236}">
                <a16:creationId xmlns:a16="http://schemas.microsoft.com/office/drawing/2014/main" id="{C8C2D2E2-AA2A-47EE-87EF-0AD651697FEC}"/>
              </a:ext>
            </a:extLst>
          </p:cNvPr>
          <p:cNvSpPr>
            <a:spLocks noGrp="1"/>
          </p:cNvSpPr>
          <p:nvPr>
            <p:ph type="body" sz="quarter" idx="10"/>
          </p:nvPr>
        </p:nvSpPr>
        <p:spPr>
          <a:xfrm>
            <a:off x="344703" y="1636151"/>
            <a:ext cx="11655078" cy="1083823"/>
          </a:xfrm>
        </p:spPr>
        <p:txBody>
          <a:bodyPr/>
          <a:lstStyle/>
          <a:p>
            <a:pPr marL="494734" lvl="1" indent="-448193">
              <a:buFont typeface="Arial" panose="020B0604020202020204" pitchFamily="34" charset="0"/>
              <a:buChar char="•"/>
            </a:pPr>
            <a:r>
              <a:rPr lang="en-US" sz="3137">
                <a:hlinkClick r:id="rId3"/>
              </a:rPr>
              <a:t>Intune for Education Express Configuration</a:t>
            </a:r>
            <a:endParaRPr lang="en-US" sz="3137"/>
          </a:p>
          <a:p>
            <a:pPr marL="46541" lvl="1"/>
            <a:endParaRPr lang="en-US"/>
          </a:p>
        </p:txBody>
      </p:sp>
    </p:spTree>
    <p:extLst>
      <p:ext uri="{BB962C8B-B14F-4D97-AF65-F5344CB8AC3E}">
        <p14:creationId xmlns:p14="http://schemas.microsoft.com/office/powerpoint/2010/main" val="80513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666CC2-EFA3-437E-88FF-87E3AB6FFDFB}"/>
              </a:ext>
            </a:extLst>
          </p:cNvPr>
          <p:cNvSpPr>
            <a:spLocks noGrp="1"/>
          </p:cNvSpPr>
          <p:nvPr>
            <p:ph type="body" sz="quarter" idx="12"/>
          </p:nvPr>
        </p:nvSpPr>
        <p:spPr/>
        <p:txBody>
          <a:bodyPr/>
          <a:lstStyle/>
          <a:p>
            <a:r>
              <a:rPr lang="en-US" dirty="0"/>
              <a:t>Express Configuration</a:t>
            </a:r>
          </a:p>
        </p:txBody>
      </p:sp>
      <p:sp>
        <p:nvSpPr>
          <p:cNvPr id="4" name="Title 3">
            <a:extLst>
              <a:ext uri="{FF2B5EF4-FFF2-40B4-BE49-F238E27FC236}">
                <a16:creationId xmlns:a16="http://schemas.microsoft.com/office/drawing/2014/main" id="{07A1F526-BFFE-4A7B-A924-430E11E97A9A}"/>
              </a:ext>
            </a:extLst>
          </p:cNvPr>
          <p:cNvSpPr>
            <a:spLocks noGrp="1"/>
          </p:cNvSpPr>
          <p:nvPr>
            <p:ph type="title"/>
          </p:nvPr>
        </p:nvSpPr>
        <p:spPr/>
        <p:txBody>
          <a:bodyPr/>
          <a:lstStyle/>
          <a:p>
            <a:r>
              <a:rPr lang="en-US" dirty="0"/>
              <a:t>Lab 2</a:t>
            </a:r>
          </a:p>
        </p:txBody>
      </p:sp>
    </p:spTree>
    <p:extLst>
      <p:ext uri="{BB962C8B-B14F-4D97-AF65-F5344CB8AC3E}">
        <p14:creationId xmlns:p14="http://schemas.microsoft.com/office/powerpoint/2010/main" val="78171899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F8C5E-C0E9-454E-95EF-6C789611ED58}"/>
              </a:ext>
            </a:extLst>
          </p:cNvPr>
          <p:cNvPicPr>
            <a:picLocks noChangeAspect="1"/>
          </p:cNvPicPr>
          <p:nvPr/>
        </p:nvPicPr>
        <p:blipFill rotWithShape="1">
          <a:blip r:embed="rId2"/>
          <a:srcRect b="16045"/>
          <a:stretch/>
        </p:blipFill>
        <p:spPr>
          <a:xfrm>
            <a:off x="20" y="10"/>
            <a:ext cx="12191980" cy="6857990"/>
          </a:xfrm>
          <a:prstGeom prst="rect">
            <a:avLst/>
          </a:prstGeom>
        </p:spPr>
      </p:pic>
      <p:sp>
        <p:nvSpPr>
          <p:cNvPr id="3" name="Oval 2">
            <a:extLst>
              <a:ext uri="{FF2B5EF4-FFF2-40B4-BE49-F238E27FC236}">
                <a16:creationId xmlns:a16="http://schemas.microsoft.com/office/drawing/2014/main" id="{48901D91-9FC3-4917-B889-B010744C0BFB}"/>
              </a:ext>
            </a:extLst>
          </p:cNvPr>
          <p:cNvSpPr/>
          <p:nvPr/>
        </p:nvSpPr>
        <p:spPr>
          <a:xfrm>
            <a:off x="4295103" y="4771623"/>
            <a:ext cx="2137893" cy="3090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4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752546-3855-4FD4-A268-F6C1BB4A2FB4}"/>
              </a:ext>
            </a:extLst>
          </p:cNvPr>
          <p:cNvSpPr>
            <a:spLocks noGrp="1"/>
          </p:cNvSpPr>
          <p:nvPr>
            <p:ph type="body" sz="quarter" idx="10"/>
          </p:nvPr>
        </p:nvSpPr>
        <p:spPr>
          <a:xfrm>
            <a:off x="269239" y="1302335"/>
            <a:ext cx="11653523" cy="4985980"/>
          </a:xfrm>
        </p:spPr>
        <p:txBody>
          <a:bodyPr/>
          <a:lstStyle/>
          <a:p>
            <a:pPr marL="336145" indent="-336145">
              <a:buFont typeface="Arial" panose="020B0604020202020204" pitchFamily="34" charset="0"/>
              <a:buChar char="•"/>
            </a:pPr>
            <a:r>
              <a:rPr lang="en-US" sz="2400" b="1" dirty="0"/>
              <a:t>Welcome &amp; Introductions </a:t>
            </a:r>
          </a:p>
          <a:p>
            <a:pPr marL="336145" indent="-336145">
              <a:buFont typeface="Arial" panose="020B0604020202020204" pitchFamily="34" charset="0"/>
              <a:buChar char="•"/>
            </a:pPr>
            <a:r>
              <a:rPr lang="en-US" sz="2400" b="1" dirty="0"/>
              <a:t>Overview</a:t>
            </a:r>
          </a:p>
          <a:p>
            <a:pPr marL="336145" indent="-336145">
              <a:buFont typeface="Arial" panose="020B0604020202020204" pitchFamily="34" charset="0"/>
              <a:buChar char="•"/>
            </a:pPr>
            <a:r>
              <a:rPr lang="en-US" sz="2400" b="1" dirty="0"/>
              <a:t>Intune for Education Deployment &amp; Management</a:t>
            </a:r>
          </a:p>
          <a:p>
            <a:pPr marL="586698" lvl="1" indent="-336145">
              <a:buFont typeface="Courier New" panose="02070309020205020404" pitchFamily="49" charset="0"/>
              <a:buChar char="o"/>
            </a:pPr>
            <a:r>
              <a:rPr lang="en-US" dirty="0"/>
              <a:t>Prerequisite Setup &amp; Configuration</a:t>
            </a:r>
          </a:p>
          <a:p>
            <a:pPr marL="586698" lvl="1" indent="-336145">
              <a:buFont typeface="Courier New" panose="02070309020205020404" pitchFamily="49" charset="0"/>
              <a:buChar char="o"/>
            </a:pPr>
            <a:r>
              <a:rPr lang="en-US" dirty="0"/>
              <a:t>Lab 1 – Intune for Education Overview</a:t>
            </a:r>
          </a:p>
          <a:p>
            <a:pPr marL="586698" lvl="1" indent="-336145">
              <a:buFont typeface="Courier New" panose="02070309020205020404" pitchFamily="49" charset="0"/>
              <a:buChar char="o"/>
            </a:pPr>
            <a:r>
              <a:rPr lang="en-US" dirty="0"/>
              <a:t>Groups</a:t>
            </a:r>
          </a:p>
          <a:p>
            <a:pPr marL="586698" lvl="1" indent="-336145">
              <a:buFont typeface="Courier New" panose="02070309020205020404" pitchFamily="49" charset="0"/>
              <a:buChar char="o"/>
            </a:pPr>
            <a:r>
              <a:rPr lang="en-US" dirty="0"/>
              <a:t>Lab 2 - Express Configuration</a:t>
            </a:r>
          </a:p>
          <a:p>
            <a:pPr marL="280121" indent="-280121">
              <a:buFont typeface="Arial" panose="020B0604020202020204" pitchFamily="34" charset="0"/>
              <a:buChar char="•"/>
            </a:pPr>
            <a:r>
              <a:rPr lang="en-US" sz="2400" b="1" i="1" u="sng" dirty="0">
                <a:solidFill>
                  <a:srgbClr val="FF0000"/>
                </a:solidFill>
              </a:rPr>
              <a:t>Break</a:t>
            </a:r>
          </a:p>
          <a:p>
            <a:pPr marL="280121" indent="-280121">
              <a:buFont typeface="Arial" panose="020B0604020202020204" pitchFamily="34" charset="0"/>
              <a:buChar char="•"/>
            </a:pPr>
            <a:r>
              <a:rPr lang="en-US" sz="2400" b="1" dirty="0"/>
              <a:t>Intune for Education Deployment &amp; Management (Cont.)</a:t>
            </a:r>
          </a:p>
          <a:p>
            <a:pPr marL="586698" lvl="1" indent="-336145">
              <a:buFont typeface="Courier New" panose="02070309020205020404" pitchFamily="49" charset="0"/>
              <a:buChar char="o"/>
            </a:pPr>
            <a:r>
              <a:rPr lang="en-US" dirty="0"/>
              <a:t>Lab 3 - Managing Settings and Applications</a:t>
            </a:r>
          </a:p>
          <a:p>
            <a:pPr marL="586698" lvl="1" indent="-336145">
              <a:buFont typeface="Courier New" panose="02070309020205020404" pitchFamily="49" charset="0"/>
              <a:buChar char="o"/>
            </a:pPr>
            <a:r>
              <a:rPr lang="en-US" dirty="0"/>
              <a:t>Lab 4 - Windows Enrollment</a:t>
            </a:r>
          </a:p>
          <a:p>
            <a:pPr marL="280121" indent="-280121">
              <a:buFont typeface="Arial" panose="020B0604020202020204" pitchFamily="34" charset="0"/>
              <a:buChar char="•"/>
            </a:pPr>
            <a:r>
              <a:rPr lang="en-US" sz="2400" b="1" dirty="0"/>
              <a:t>Summary &amp; Questions</a:t>
            </a:r>
          </a:p>
        </p:txBody>
      </p:sp>
      <p:sp>
        <p:nvSpPr>
          <p:cNvPr id="3" name="Title 2">
            <a:extLst>
              <a:ext uri="{FF2B5EF4-FFF2-40B4-BE49-F238E27FC236}">
                <a16:creationId xmlns:a16="http://schemas.microsoft.com/office/drawing/2014/main" id="{D1F8080A-EF39-4965-B8FE-A5A1086B2DF0}"/>
              </a:ext>
            </a:extLst>
          </p:cNvPr>
          <p:cNvSpPr>
            <a:spLocks noGrp="1"/>
          </p:cNvSpPr>
          <p:nvPr>
            <p:ph type="title"/>
          </p:nvPr>
        </p:nvSpPr>
        <p:spPr/>
        <p:txBody>
          <a:bodyPr/>
          <a:lstStyle/>
          <a:p>
            <a:r>
              <a:rPr lang="en-US" dirty="0"/>
              <a:t>Agenda</a:t>
            </a:r>
          </a:p>
        </p:txBody>
      </p:sp>
      <p:sp>
        <p:nvSpPr>
          <p:cNvPr id="5" name="Trackers_EADF" title="Icon of a clipboard with a checklist on it">
            <a:extLst>
              <a:ext uri="{FF2B5EF4-FFF2-40B4-BE49-F238E27FC236}">
                <a16:creationId xmlns:a16="http://schemas.microsoft.com/office/drawing/2014/main" id="{8BCFFAA6-0056-4689-979A-2361ECCF392E}"/>
              </a:ext>
            </a:extLst>
          </p:cNvPr>
          <p:cNvSpPr>
            <a:spLocks noChangeAspect="1" noEditPoints="1"/>
          </p:cNvSpPr>
          <p:nvPr/>
        </p:nvSpPr>
        <p:spPr bwMode="auto">
          <a:xfrm>
            <a:off x="8450861" y="1901613"/>
            <a:ext cx="3506189" cy="4780845"/>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76200" cap="flat">
            <a:solidFill>
              <a:schemeClr val="bg1">
                <a:alpha val="2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8014329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B11557-E78E-4565-ACDA-1B61516CADD3}"/>
              </a:ext>
            </a:extLst>
          </p:cNvPr>
          <p:cNvSpPr>
            <a:spLocks noGrp="1"/>
          </p:cNvSpPr>
          <p:nvPr>
            <p:ph type="body" sz="quarter" idx="12"/>
          </p:nvPr>
        </p:nvSpPr>
        <p:spPr/>
        <p:txBody>
          <a:bodyPr/>
          <a:lstStyle/>
          <a:p>
            <a:r>
              <a:rPr lang="en-US" dirty="0"/>
              <a:t>Manage Settings and Applications</a:t>
            </a:r>
          </a:p>
        </p:txBody>
      </p:sp>
      <p:sp>
        <p:nvSpPr>
          <p:cNvPr id="5" name="Title 4">
            <a:extLst>
              <a:ext uri="{FF2B5EF4-FFF2-40B4-BE49-F238E27FC236}">
                <a16:creationId xmlns:a16="http://schemas.microsoft.com/office/drawing/2014/main" id="{0D63FA79-4FB1-47E3-9D4C-6BD3FCB13255}"/>
              </a:ext>
            </a:extLst>
          </p:cNvPr>
          <p:cNvSpPr>
            <a:spLocks noGrp="1"/>
          </p:cNvSpPr>
          <p:nvPr>
            <p:ph type="title"/>
          </p:nvPr>
        </p:nvSpPr>
        <p:spPr>
          <a:xfrm>
            <a:off x="271104" y="2129012"/>
            <a:ext cx="6979702" cy="1801436"/>
          </a:xfrm>
        </p:spPr>
        <p:txBody>
          <a:bodyPr/>
          <a:lstStyle/>
          <a:p>
            <a:r>
              <a:rPr lang="en-US" dirty="0"/>
              <a:t>Getting Started with Intune for Education</a:t>
            </a:r>
          </a:p>
        </p:txBody>
      </p:sp>
    </p:spTree>
    <p:extLst>
      <p:ext uri="{BB962C8B-B14F-4D97-AF65-F5344CB8AC3E}">
        <p14:creationId xmlns:p14="http://schemas.microsoft.com/office/powerpoint/2010/main" val="378397749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752546-3855-4FD4-A268-F6C1BB4A2FB4}"/>
              </a:ext>
            </a:extLst>
          </p:cNvPr>
          <p:cNvSpPr>
            <a:spLocks noGrp="1"/>
          </p:cNvSpPr>
          <p:nvPr>
            <p:ph type="body" sz="quarter" idx="10"/>
          </p:nvPr>
        </p:nvSpPr>
        <p:spPr>
          <a:xfrm>
            <a:off x="269239" y="1302335"/>
            <a:ext cx="11653523" cy="4985980"/>
          </a:xfrm>
        </p:spPr>
        <p:txBody>
          <a:bodyPr/>
          <a:lstStyle/>
          <a:p>
            <a:pPr marL="336145" indent="-336145">
              <a:buFont typeface="Arial" panose="020B0604020202020204" pitchFamily="34" charset="0"/>
              <a:buChar char="•"/>
            </a:pPr>
            <a:r>
              <a:rPr lang="en-US" sz="2400" b="1" dirty="0"/>
              <a:t>Welcome &amp; Introductions </a:t>
            </a:r>
          </a:p>
          <a:p>
            <a:pPr marL="336145" indent="-336145">
              <a:buFont typeface="Arial" panose="020B0604020202020204" pitchFamily="34" charset="0"/>
              <a:buChar char="•"/>
            </a:pPr>
            <a:r>
              <a:rPr lang="en-US" sz="2400" b="1" dirty="0"/>
              <a:t>Overview</a:t>
            </a:r>
          </a:p>
          <a:p>
            <a:pPr marL="336145" indent="-336145">
              <a:buFont typeface="Arial" panose="020B0604020202020204" pitchFamily="34" charset="0"/>
              <a:buChar char="•"/>
            </a:pPr>
            <a:r>
              <a:rPr lang="en-US" sz="2400" b="1" dirty="0"/>
              <a:t>Intune for Education Deployment &amp; Management</a:t>
            </a:r>
          </a:p>
          <a:p>
            <a:pPr marL="586698" lvl="1" indent="-336145">
              <a:buFont typeface="Courier New" panose="02070309020205020404" pitchFamily="49" charset="0"/>
              <a:buChar char="o"/>
            </a:pPr>
            <a:r>
              <a:rPr lang="en-US" dirty="0"/>
              <a:t>Prerequisite Setup &amp; Configuration</a:t>
            </a:r>
          </a:p>
          <a:p>
            <a:pPr marL="586698" lvl="1" indent="-336145">
              <a:buFont typeface="Courier New" panose="02070309020205020404" pitchFamily="49" charset="0"/>
              <a:buChar char="o"/>
            </a:pPr>
            <a:r>
              <a:rPr lang="en-US" dirty="0"/>
              <a:t>Lab 1 – Intune for Education Overview</a:t>
            </a:r>
          </a:p>
          <a:p>
            <a:pPr marL="586698" lvl="1" indent="-336145">
              <a:buFont typeface="Courier New" panose="02070309020205020404" pitchFamily="49" charset="0"/>
              <a:buChar char="o"/>
            </a:pPr>
            <a:r>
              <a:rPr lang="en-US" dirty="0"/>
              <a:t>Groups</a:t>
            </a:r>
          </a:p>
          <a:p>
            <a:pPr marL="586698" lvl="1" indent="-336145">
              <a:buFont typeface="Courier New" panose="02070309020205020404" pitchFamily="49" charset="0"/>
              <a:buChar char="o"/>
            </a:pPr>
            <a:r>
              <a:rPr lang="en-US" dirty="0"/>
              <a:t>Lab 2 - Express Configuration</a:t>
            </a:r>
          </a:p>
          <a:p>
            <a:pPr marL="280121" indent="-280121">
              <a:buFont typeface="Arial" panose="020B0604020202020204" pitchFamily="34" charset="0"/>
              <a:buChar char="•"/>
            </a:pPr>
            <a:r>
              <a:rPr lang="en-US" sz="2400" b="1" dirty="0"/>
              <a:t>Break</a:t>
            </a:r>
          </a:p>
          <a:p>
            <a:pPr marL="280121" indent="-280121">
              <a:buFont typeface="Arial" panose="020B0604020202020204" pitchFamily="34" charset="0"/>
              <a:buChar char="•"/>
            </a:pPr>
            <a:r>
              <a:rPr lang="en-US" sz="2400" b="1" dirty="0"/>
              <a:t>Intune for Education Deployment &amp; Management (Cont.)</a:t>
            </a:r>
          </a:p>
          <a:p>
            <a:pPr marL="586698" lvl="1" indent="-336145">
              <a:buFont typeface="Courier New" panose="02070309020205020404" pitchFamily="49" charset="0"/>
              <a:buChar char="o"/>
            </a:pPr>
            <a:r>
              <a:rPr lang="en-US" dirty="0"/>
              <a:t>Lab 3 - Managing Settings and Applications</a:t>
            </a:r>
          </a:p>
          <a:p>
            <a:pPr marL="586698" lvl="1" indent="-336145">
              <a:buFont typeface="Courier New" panose="02070309020205020404" pitchFamily="49" charset="0"/>
              <a:buChar char="o"/>
            </a:pPr>
            <a:r>
              <a:rPr lang="en-US" dirty="0"/>
              <a:t>Lab 4 - Windows Enrollment</a:t>
            </a:r>
          </a:p>
          <a:p>
            <a:pPr marL="280121" indent="-280121">
              <a:buFont typeface="Arial" panose="020B0604020202020204" pitchFamily="34" charset="0"/>
              <a:buChar char="•"/>
            </a:pPr>
            <a:r>
              <a:rPr lang="en-US" sz="2400" b="1" dirty="0"/>
              <a:t>Summary &amp; Questions</a:t>
            </a:r>
          </a:p>
        </p:txBody>
      </p:sp>
      <p:sp>
        <p:nvSpPr>
          <p:cNvPr id="3" name="Title 2">
            <a:extLst>
              <a:ext uri="{FF2B5EF4-FFF2-40B4-BE49-F238E27FC236}">
                <a16:creationId xmlns:a16="http://schemas.microsoft.com/office/drawing/2014/main" id="{D1F8080A-EF39-4965-B8FE-A5A1086B2DF0}"/>
              </a:ext>
            </a:extLst>
          </p:cNvPr>
          <p:cNvSpPr>
            <a:spLocks noGrp="1"/>
          </p:cNvSpPr>
          <p:nvPr>
            <p:ph type="title"/>
          </p:nvPr>
        </p:nvSpPr>
        <p:spPr/>
        <p:txBody>
          <a:bodyPr/>
          <a:lstStyle/>
          <a:p>
            <a:r>
              <a:rPr lang="en-US" dirty="0"/>
              <a:t>Agenda</a:t>
            </a:r>
          </a:p>
        </p:txBody>
      </p:sp>
      <p:sp>
        <p:nvSpPr>
          <p:cNvPr id="5" name="Trackers_EADF" title="Icon of a clipboard with a checklist on it">
            <a:extLst>
              <a:ext uri="{FF2B5EF4-FFF2-40B4-BE49-F238E27FC236}">
                <a16:creationId xmlns:a16="http://schemas.microsoft.com/office/drawing/2014/main" id="{8BCFFAA6-0056-4689-979A-2361ECCF392E}"/>
              </a:ext>
            </a:extLst>
          </p:cNvPr>
          <p:cNvSpPr>
            <a:spLocks noChangeAspect="1" noEditPoints="1"/>
          </p:cNvSpPr>
          <p:nvPr/>
        </p:nvSpPr>
        <p:spPr bwMode="auto">
          <a:xfrm>
            <a:off x="8450861" y="1901613"/>
            <a:ext cx="3506189" cy="4780845"/>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76200" cap="flat">
            <a:solidFill>
              <a:schemeClr val="bg1">
                <a:alpha val="2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999147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A close up of a toy">
            <a:extLst>
              <a:ext uri="{FF2B5EF4-FFF2-40B4-BE49-F238E27FC236}">
                <a16:creationId xmlns:a16="http://schemas.microsoft.com/office/drawing/2014/main" id="{5176B0EF-252C-434D-BDD8-D337B5F2A1E1}"/>
              </a:ext>
            </a:extLst>
          </p:cNvPr>
          <p:cNvPicPr>
            <a:picLocks noChangeAspect="1"/>
          </p:cNvPicPr>
          <p:nvPr/>
        </p:nvPicPr>
        <p:blipFill rotWithShape="1">
          <a:blip r:embed="rId2">
            <a:alphaModFix amt="50000"/>
          </a:blip>
          <a:srcRect t="10116" b="5614"/>
          <a:stretch/>
        </p:blipFill>
        <p:spPr>
          <a:xfrm>
            <a:off x="20" y="10"/>
            <a:ext cx="12191980" cy="6857990"/>
          </a:xfrm>
          <a:prstGeom prst="rect">
            <a:avLst/>
          </a:prstGeom>
        </p:spPr>
      </p:pic>
      <p:sp>
        <p:nvSpPr>
          <p:cNvPr id="4" name="Title 3">
            <a:extLst>
              <a:ext uri="{FF2B5EF4-FFF2-40B4-BE49-F238E27FC236}">
                <a16:creationId xmlns:a16="http://schemas.microsoft.com/office/drawing/2014/main" id="{E52AF094-B169-4FF1-A5CD-893424083B77}"/>
              </a:ext>
            </a:extLst>
          </p:cNvPr>
          <p:cNvSpPr>
            <a:spLocks noGrp="1"/>
          </p:cNvSpPr>
          <p:nvPr>
            <p:ph type="title" idx="4294967295"/>
          </p:nvPr>
        </p:nvSpPr>
        <p:spPr>
          <a:xfrm>
            <a:off x="1524000" y="1122362"/>
            <a:ext cx="9144000" cy="2900518"/>
          </a:xfrm>
        </p:spPr>
        <p:txBody>
          <a:bodyPr vert="horz" lIns="91440" tIns="45720" rIns="91440" bIns="45720" rtlCol="0" anchor="b">
            <a:normAutofit/>
          </a:bodyPr>
          <a:lstStyle/>
          <a:p>
            <a:pPr algn="ctr" defTabSz="914400"/>
            <a:r>
              <a:rPr lang="en-US" sz="6000" spc="0">
                <a:solidFill>
                  <a:srgbClr val="FFFFFF"/>
                </a:solidFill>
                <a:ea typeface="+mj-ea"/>
                <a:cs typeface="+mj-cs"/>
              </a:rPr>
              <a:t>Intune for Education</a:t>
            </a:r>
            <a:br>
              <a:rPr lang="en-US" sz="6000" spc="0">
                <a:solidFill>
                  <a:srgbClr val="FFFFFF"/>
                </a:solidFill>
                <a:ea typeface="+mj-ea"/>
                <a:cs typeface="+mj-cs"/>
              </a:rPr>
            </a:br>
            <a:r>
              <a:rPr lang="en-US" sz="6000" i="1" spc="0">
                <a:solidFill>
                  <a:srgbClr val="FFFFFF"/>
                </a:solidFill>
                <a:ea typeface="+mj-ea"/>
                <a:cs typeface="+mj-cs"/>
              </a:rPr>
              <a:t>Managing Settings</a:t>
            </a:r>
            <a:endParaRPr lang="en-US" sz="6000">
              <a:solidFill>
                <a:srgbClr val="FFFFFF"/>
              </a:solidFill>
              <a:ea typeface="+mj-ea"/>
              <a:cs typeface="+mj-cs"/>
            </a:endParaRPr>
          </a:p>
        </p:txBody>
      </p:sp>
    </p:spTree>
    <p:extLst>
      <p:ext uri="{BB962C8B-B14F-4D97-AF65-F5344CB8AC3E}">
        <p14:creationId xmlns:p14="http://schemas.microsoft.com/office/powerpoint/2010/main" val="2281792462"/>
      </p:ext>
    </p:extLst>
  </p:cSld>
  <p:clrMapOvr>
    <a:overrideClrMapping bg1="dk1" tx1="lt1" bg2="dk2" tx2="lt2" accent1="accent1" accent2="accent2" accent3="accent3" accent4="accent4" accent5="accent5" accent6="accent6" hlink="hlink" folHlink="folHlink"/>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E0D5-D301-40B7-ABA8-FFF0F964A7A6}"/>
              </a:ext>
            </a:extLst>
          </p:cNvPr>
          <p:cNvSpPr>
            <a:spLocks noGrp="1"/>
          </p:cNvSpPr>
          <p:nvPr>
            <p:ph type="title"/>
          </p:nvPr>
        </p:nvSpPr>
        <p:spPr>
          <a:xfrm>
            <a:off x="418643" y="289958"/>
            <a:ext cx="11655840" cy="899537"/>
          </a:xfrm>
        </p:spPr>
        <p:txBody>
          <a:bodyPr/>
          <a:lstStyle/>
          <a:p>
            <a:r>
              <a:rPr lang="en-US" sz="4313"/>
              <a:t>Settings</a:t>
            </a:r>
          </a:p>
        </p:txBody>
      </p:sp>
      <p:sp>
        <p:nvSpPr>
          <p:cNvPr id="3" name="Text Placeholder 2">
            <a:extLst>
              <a:ext uri="{FF2B5EF4-FFF2-40B4-BE49-F238E27FC236}">
                <a16:creationId xmlns:a16="http://schemas.microsoft.com/office/drawing/2014/main" id="{63A435A0-B622-4D30-91D6-BCDFC10729A0}"/>
              </a:ext>
            </a:extLst>
          </p:cNvPr>
          <p:cNvSpPr>
            <a:spLocks noGrp="1"/>
          </p:cNvSpPr>
          <p:nvPr>
            <p:ph type="body" sz="quarter" idx="10"/>
          </p:nvPr>
        </p:nvSpPr>
        <p:spPr>
          <a:xfrm>
            <a:off x="418644" y="1337343"/>
            <a:ext cx="11130608" cy="3850028"/>
          </a:xfrm>
        </p:spPr>
        <p:txBody>
          <a:bodyPr/>
          <a:lstStyle/>
          <a:p>
            <a:pPr marL="560241" indent="-560241">
              <a:lnSpc>
                <a:spcPct val="100000"/>
              </a:lnSpc>
              <a:buFont typeface="Arial" panose="020B0604020202020204" pitchFamily="34" charset="0"/>
              <a:buChar char="•"/>
            </a:pPr>
            <a:r>
              <a:rPr lang="en-US" sz="3137">
                <a:latin typeface="+mn-lt"/>
              </a:rPr>
              <a:t>Allow you to manage features on school devices and define how your users can work with their devices</a:t>
            </a:r>
          </a:p>
          <a:p>
            <a:pPr marL="560241" indent="-560241">
              <a:lnSpc>
                <a:spcPct val="100000"/>
              </a:lnSpc>
              <a:buFont typeface="Arial" panose="020B0604020202020204" pitchFamily="34" charset="0"/>
              <a:buChar char="•"/>
            </a:pPr>
            <a:r>
              <a:rPr lang="en-US" sz="3137">
                <a:latin typeface="+mn-lt"/>
              </a:rPr>
              <a:t>Settings are assigned to users and devices through groups</a:t>
            </a:r>
          </a:p>
          <a:p>
            <a:pPr marL="784338" lvl="1" indent="-560241">
              <a:lnSpc>
                <a:spcPct val="100000"/>
              </a:lnSpc>
              <a:buFont typeface="Courier New" panose="02070309020205020404" pitchFamily="49" charset="0"/>
              <a:buChar char="o"/>
            </a:pPr>
            <a:r>
              <a:rPr lang="en-US" sz="3137"/>
              <a:t>When assigned to users in group, the settings will follow the user no matter what device they are using</a:t>
            </a:r>
          </a:p>
          <a:p>
            <a:pPr marL="784338" lvl="1" indent="-560241">
              <a:lnSpc>
                <a:spcPct val="100000"/>
              </a:lnSpc>
              <a:buFont typeface="Courier New" panose="02070309020205020404" pitchFamily="49" charset="0"/>
              <a:buChar char="o"/>
            </a:pPr>
            <a:r>
              <a:rPr lang="en-US" sz="3137"/>
              <a:t>When assigned to devices in a group, the settings will apply to the device no matter who signs in to the device</a:t>
            </a:r>
          </a:p>
        </p:txBody>
      </p:sp>
    </p:spTree>
    <p:extLst>
      <p:ext uri="{BB962C8B-B14F-4D97-AF65-F5344CB8AC3E}">
        <p14:creationId xmlns:p14="http://schemas.microsoft.com/office/powerpoint/2010/main" val="199035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6B47-60F5-496B-B6E5-0CCF224F67C4}"/>
              </a:ext>
            </a:extLst>
          </p:cNvPr>
          <p:cNvSpPr>
            <a:spLocks noGrp="1"/>
          </p:cNvSpPr>
          <p:nvPr>
            <p:ph type="title"/>
          </p:nvPr>
        </p:nvSpPr>
        <p:spPr>
          <a:xfrm>
            <a:off x="343941" y="366216"/>
            <a:ext cx="11655840" cy="899537"/>
          </a:xfrm>
        </p:spPr>
        <p:txBody>
          <a:bodyPr/>
          <a:lstStyle/>
          <a:p>
            <a:r>
              <a:rPr lang="en-US" sz="4313"/>
              <a:t>Managing Settings</a:t>
            </a:r>
          </a:p>
        </p:txBody>
      </p:sp>
      <p:sp>
        <p:nvSpPr>
          <p:cNvPr id="3" name="Text Placeholder 2">
            <a:extLst>
              <a:ext uri="{FF2B5EF4-FFF2-40B4-BE49-F238E27FC236}">
                <a16:creationId xmlns:a16="http://schemas.microsoft.com/office/drawing/2014/main" id="{096E317A-146A-4E40-8105-3861C7229240}"/>
              </a:ext>
            </a:extLst>
          </p:cNvPr>
          <p:cNvSpPr>
            <a:spLocks noGrp="1"/>
          </p:cNvSpPr>
          <p:nvPr>
            <p:ph type="body" sz="quarter" idx="10"/>
          </p:nvPr>
        </p:nvSpPr>
        <p:spPr>
          <a:xfrm>
            <a:off x="343941" y="1486746"/>
            <a:ext cx="10682396" cy="3807786"/>
          </a:xfrm>
        </p:spPr>
        <p:txBody>
          <a:bodyPr/>
          <a:lstStyle/>
          <a:p>
            <a:pPr marL="448193" indent="-448193">
              <a:lnSpc>
                <a:spcPct val="100000"/>
              </a:lnSpc>
              <a:buFont typeface="Arial" panose="020B0604020202020204" pitchFamily="34" charset="0"/>
              <a:buChar char="•"/>
            </a:pPr>
            <a:r>
              <a:rPr lang="en-US" sz="3137">
                <a:latin typeface="+mn-lt"/>
              </a:rPr>
              <a:t>There are two ways to manage settings in Intune for Education</a:t>
            </a:r>
          </a:p>
          <a:p>
            <a:pPr marL="672290" lvl="1" indent="-448193">
              <a:lnSpc>
                <a:spcPct val="150000"/>
              </a:lnSpc>
              <a:buFont typeface="Courier New" panose="02070309020205020404" pitchFamily="49" charset="0"/>
              <a:buChar char="o"/>
            </a:pPr>
            <a:r>
              <a:rPr lang="en-US" sz="3137" b="1"/>
              <a:t>Express Configuration</a:t>
            </a:r>
          </a:p>
          <a:p>
            <a:pPr marL="896386" lvl="2" indent="-448193">
              <a:buFont typeface="Wingdings" panose="05000000000000000000" pitchFamily="2" charset="2"/>
              <a:buChar char="§"/>
            </a:pPr>
            <a:r>
              <a:rPr lang="en-US" sz="2745"/>
              <a:t>Includes the most commonly used school settings</a:t>
            </a:r>
          </a:p>
          <a:p>
            <a:pPr marL="672290" lvl="1" indent="-448193">
              <a:buFont typeface="Courier New" panose="02070309020205020404" pitchFamily="49" charset="0"/>
              <a:buChar char="o"/>
            </a:pPr>
            <a:r>
              <a:rPr lang="en-US" sz="3137" b="1"/>
              <a:t>Groups</a:t>
            </a:r>
          </a:p>
          <a:p>
            <a:pPr marL="896386" lvl="2" indent="-448193">
              <a:buFont typeface="Wingdings" panose="05000000000000000000" pitchFamily="2" charset="2"/>
              <a:buChar char="§"/>
            </a:pPr>
            <a:r>
              <a:rPr lang="en-US" sz="2745"/>
              <a:t>An expanded list of settings as compared to Express Configuration</a:t>
            </a:r>
          </a:p>
        </p:txBody>
      </p:sp>
    </p:spTree>
    <p:extLst>
      <p:ext uri="{BB962C8B-B14F-4D97-AF65-F5344CB8AC3E}">
        <p14:creationId xmlns:p14="http://schemas.microsoft.com/office/powerpoint/2010/main" val="360574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395F-116B-401D-B6D5-EE75CECFE82A}"/>
              </a:ext>
            </a:extLst>
          </p:cNvPr>
          <p:cNvSpPr>
            <a:spLocks noGrp="1"/>
          </p:cNvSpPr>
          <p:nvPr>
            <p:ph type="title"/>
          </p:nvPr>
        </p:nvSpPr>
        <p:spPr>
          <a:xfrm>
            <a:off x="418643" y="380044"/>
            <a:ext cx="11655840" cy="899537"/>
          </a:xfrm>
        </p:spPr>
        <p:txBody>
          <a:bodyPr/>
          <a:lstStyle/>
          <a:p>
            <a:r>
              <a:rPr lang="en-US" sz="4313"/>
              <a:t>Setting Categories</a:t>
            </a:r>
          </a:p>
        </p:txBody>
      </p:sp>
      <p:sp>
        <p:nvSpPr>
          <p:cNvPr id="3" name="Text Placeholder 2">
            <a:extLst>
              <a:ext uri="{FF2B5EF4-FFF2-40B4-BE49-F238E27FC236}">
                <a16:creationId xmlns:a16="http://schemas.microsoft.com/office/drawing/2014/main" id="{93E8E308-CA82-4E23-82DD-9FC612EA2B3D}"/>
              </a:ext>
            </a:extLst>
          </p:cNvPr>
          <p:cNvSpPr>
            <a:spLocks noGrp="1"/>
          </p:cNvSpPr>
          <p:nvPr>
            <p:ph type="body" sz="quarter" idx="10"/>
          </p:nvPr>
        </p:nvSpPr>
        <p:spPr>
          <a:xfrm>
            <a:off x="444666" y="1486746"/>
            <a:ext cx="4826178" cy="3198299"/>
          </a:xfrm>
        </p:spPr>
        <p:txBody>
          <a:bodyPr/>
          <a:lstStyle/>
          <a:p>
            <a:pPr marL="281677" indent="-281677">
              <a:lnSpc>
                <a:spcPct val="100000"/>
              </a:lnSpc>
              <a:buFont typeface="Arial" pitchFamily="34" charset="0"/>
              <a:buChar char="•"/>
            </a:pPr>
            <a:r>
              <a:rPr lang="en-US" sz="3137"/>
              <a:t>Express Configuration</a:t>
            </a:r>
          </a:p>
          <a:p>
            <a:pPr lvl="1">
              <a:lnSpc>
                <a:spcPct val="100000"/>
              </a:lnSpc>
              <a:buFont typeface="Courier New" panose="02070309020205020404" pitchFamily="49" charset="0"/>
              <a:buChar char="o"/>
            </a:pPr>
            <a:r>
              <a:rPr lang="en-US" sz="2745"/>
              <a:t> Basic device settings</a:t>
            </a:r>
          </a:p>
          <a:p>
            <a:pPr lvl="1">
              <a:lnSpc>
                <a:spcPct val="100000"/>
              </a:lnSpc>
              <a:buFont typeface="Courier New" panose="02070309020205020404" pitchFamily="49" charset="0"/>
              <a:buChar char="o"/>
            </a:pPr>
            <a:r>
              <a:rPr lang="en-US" sz="2745"/>
              <a:t> Microsoft Edge settings</a:t>
            </a:r>
          </a:p>
          <a:p>
            <a:pPr lvl="1">
              <a:lnSpc>
                <a:spcPct val="100000"/>
              </a:lnSpc>
              <a:buFont typeface="Courier New" panose="02070309020205020404" pitchFamily="49" charset="0"/>
              <a:buChar char="o"/>
            </a:pPr>
            <a:r>
              <a:rPr lang="en-US" sz="2745"/>
              <a:t> Wireless settings</a:t>
            </a:r>
          </a:p>
          <a:p>
            <a:pPr lvl="1">
              <a:lnSpc>
                <a:spcPct val="100000"/>
              </a:lnSpc>
              <a:buFont typeface="Courier New" panose="02070309020205020404" pitchFamily="49" charset="0"/>
              <a:buChar char="o"/>
            </a:pPr>
            <a:r>
              <a:rPr lang="en-US" sz="2745"/>
              <a:t> App settings</a:t>
            </a:r>
          </a:p>
          <a:p>
            <a:pPr lvl="1">
              <a:lnSpc>
                <a:spcPct val="100000"/>
              </a:lnSpc>
              <a:buFont typeface="Courier New" panose="02070309020205020404" pitchFamily="49" charset="0"/>
              <a:buChar char="o"/>
            </a:pPr>
            <a:r>
              <a:rPr lang="en-US" sz="2745"/>
              <a:t> Sign-in settings</a:t>
            </a:r>
            <a:endParaRPr lang="en-US"/>
          </a:p>
        </p:txBody>
      </p:sp>
      <p:sp>
        <p:nvSpPr>
          <p:cNvPr id="4" name="Text Placeholder 3">
            <a:extLst>
              <a:ext uri="{FF2B5EF4-FFF2-40B4-BE49-F238E27FC236}">
                <a16:creationId xmlns:a16="http://schemas.microsoft.com/office/drawing/2014/main" id="{1E26ED47-F448-403D-85D1-485B3BE0169F}"/>
              </a:ext>
            </a:extLst>
          </p:cNvPr>
          <p:cNvSpPr>
            <a:spLocks noGrp="1"/>
          </p:cNvSpPr>
          <p:nvPr>
            <p:ph type="body" sz="quarter" idx="11"/>
          </p:nvPr>
        </p:nvSpPr>
        <p:spPr>
          <a:xfrm>
            <a:off x="5673810" y="1486747"/>
            <a:ext cx="6099547" cy="4550033"/>
          </a:xfrm>
        </p:spPr>
        <p:txBody>
          <a:bodyPr/>
          <a:lstStyle/>
          <a:p>
            <a:pPr>
              <a:lnSpc>
                <a:spcPct val="100000"/>
              </a:lnSpc>
            </a:pPr>
            <a:r>
              <a:rPr lang="en-US" sz="3137"/>
              <a:t>Groups</a:t>
            </a:r>
          </a:p>
          <a:p>
            <a:pPr lvl="1">
              <a:lnSpc>
                <a:spcPct val="100000"/>
              </a:lnSpc>
              <a:buFont typeface="Courier New" panose="02070309020205020404" pitchFamily="49" charset="0"/>
              <a:buChar char="o"/>
            </a:pPr>
            <a:r>
              <a:rPr lang="en-US" sz="2745"/>
              <a:t>All settings categories in Express Configuration +</a:t>
            </a:r>
          </a:p>
          <a:p>
            <a:pPr lvl="1">
              <a:lnSpc>
                <a:spcPct val="100000"/>
              </a:lnSpc>
              <a:buFont typeface="Courier New" panose="02070309020205020404" pitchFamily="49" charset="0"/>
              <a:buChar char="o"/>
            </a:pPr>
            <a:r>
              <a:rPr lang="en-US" sz="2745"/>
              <a:t>Windows Defender settings</a:t>
            </a:r>
          </a:p>
          <a:p>
            <a:pPr lvl="1">
              <a:lnSpc>
                <a:spcPct val="100000"/>
              </a:lnSpc>
              <a:buFont typeface="Courier New" panose="02070309020205020404" pitchFamily="49" charset="0"/>
              <a:buChar char="o"/>
            </a:pPr>
            <a:r>
              <a:rPr lang="en-US" sz="2745"/>
              <a:t>Device sharing settings</a:t>
            </a:r>
          </a:p>
          <a:p>
            <a:pPr lvl="1">
              <a:lnSpc>
                <a:spcPct val="100000"/>
              </a:lnSpc>
              <a:buFont typeface="Courier New" panose="02070309020205020404" pitchFamily="49" charset="0"/>
              <a:buChar char="o"/>
            </a:pPr>
            <a:r>
              <a:rPr lang="en-US" sz="2745"/>
              <a:t>Windows interface customizations</a:t>
            </a:r>
          </a:p>
          <a:p>
            <a:pPr lvl="1">
              <a:lnSpc>
                <a:spcPct val="100000"/>
              </a:lnSpc>
              <a:buFont typeface="Courier New" panose="02070309020205020404" pitchFamily="49" charset="0"/>
              <a:buChar char="o"/>
            </a:pPr>
            <a:r>
              <a:rPr lang="en-US" sz="2745"/>
              <a:t>User access and device settings</a:t>
            </a:r>
          </a:p>
          <a:p>
            <a:pPr lvl="1">
              <a:lnSpc>
                <a:spcPct val="100000"/>
              </a:lnSpc>
              <a:buFont typeface="Courier New" panose="02070309020205020404" pitchFamily="49" charset="0"/>
              <a:buChar char="o"/>
            </a:pPr>
            <a:r>
              <a:rPr lang="en-US" sz="2745"/>
              <a:t>Email and Edition upgrade setting categories</a:t>
            </a:r>
          </a:p>
        </p:txBody>
      </p:sp>
    </p:spTree>
    <p:extLst>
      <p:ext uri="{BB962C8B-B14F-4D97-AF65-F5344CB8AC3E}">
        <p14:creationId xmlns:p14="http://schemas.microsoft.com/office/powerpoint/2010/main" val="86224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673B45-933C-4842-B66B-179B894A08A1}"/>
              </a:ext>
            </a:extLst>
          </p:cNvPr>
          <p:cNvSpPr>
            <a:spLocks noGrp="1"/>
          </p:cNvSpPr>
          <p:nvPr>
            <p:ph type="title"/>
          </p:nvPr>
        </p:nvSpPr>
        <p:spPr/>
        <p:txBody>
          <a:bodyPr/>
          <a:lstStyle/>
          <a:p>
            <a:r>
              <a:rPr lang="en-US" dirty="0"/>
              <a:t>Managing Settings</a:t>
            </a:r>
            <a:br>
              <a:rPr lang="en-US" dirty="0"/>
            </a:br>
            <a:r>
              <a:rPr lang="en-US" i="1" dirty="0"/>
              <a:t>Walkthrough</a:t>
            </a:r>
          </a:p>
        </p:txBody>
      </p:sp>
    </p:spTree>
    <p:extLst>
      <p:ext uri="{BB962C8B-B14F-4D97-AF65-F5344CB8AC3E}">
        <p14:creationId xmlns:p14="http://schemas.microsoft.com/office/powerpoint/2010/main" val="83335945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6" name="Picture 5" descr="A close up of a toy">
            <a:extLst>
              <a:ext uri="{FF2B5EF4-FFF2-40B4-BE49-F238E27FC236}">
                <a16:creationId xmlns:a16="http://schemas.microsoft.com/office/drawing/2014/main" id="{B2701CCF-33C7-43CC-9050-8D6AA93AA044}"/>
              </a:ext>
            </a:extLst>
          </p:cNvPr>
          <p:cNvPicPr>
            <a:picLocks noChangeAspect="1"/>
          </p:cNvPicPr>
          <p:nvPr/>
        </p:nvPicPr>
        <p:blipFill rotWithShape="1">
          <a:blip r:embed="rId2">
            <a:alphaModFix amt="50000"/>
          </a:blip>
          <a:srcRect t="10116" b="5614"/>
          <a:stretch/>
        </p:blipFill>
        <p:spPr>
          <a:xfrm>
            <a:off x="20" y="10"/>
            <a:ext cx="12191980" cy="6857990"/>
          </a:xfrm>
          <a:prstGeom prst="rect">
            <a:avLst/>
          </a:prstGeom>
        </p:spPr>
      </p:pic>
      <p:sp>
        <p:nvSpPr>
          <p:cNvPr id="4" name="Title 3">
            <a:extLst>
              <a:ext uri="{FF2B5EF4-FFF2-40B4-BE49-F238E27FC236}">
                <a16:creationId xmlns:a16="http://schemas.microsoft.com/office/drawing/2014/main" id="{E52AF094-B169-4FF1-A5CD-893424083B77}"/>
              </a:ext>
            </a:extLst>
          </p:cNvPr>
          <p:cNvSpPr>
            <a:spLocks noGrp="1"/>
          </p:cNvSpPr>
          <p:nvPr>
            <p:ph type="title" idx="4294967295"/>
          </p:nvPr>
        </p:nvSpPr>
        <p:spPr>
          <a:xfrm>
            <a:off x="1524000" y="1122362"/>
            <a:ext cx="9144000" cy="2900518"/>
          </a:xfrm>
        </p:spPr>
        <p:txBody>
          <a:bodyPr vert="horz" lIns="91440" tIns="45720" rIns="91440" bIns="45720" rtlCol="0" anchor="b">
            <a:normAutofit/>
          </a:bodyPr>
          <a:lstStyle/>
          <a:p>
            <a:pPr algn="ctr" defTabSz="914400"/>
            <a:r>
              <a:rPr lang="en-US" sz="6000" spc="0">
                <a:solidFill>
                  <a:srgbClr val="FFFFFF"/>
                </a:solidFill>
                <a:ea typeface="+mj-ea"/>
                <a:cs typeface="+mj-cs"/>
              </a:rPr>
              <a:t>Intune for Education</a:t>
            </a:r>
            <a:br>
              <a:rPr lang="en-US" sz="6000" spc="0">
                <a:solidFill>
                  <a:srgbClr val="FFFFFF"/>
                </a:solidFill>
                <a:ea typeface="+mj-ea"/>
                <a:cs typeface="+mj-cs"/>
              </a:rPr>
            </a:br>
            <a:r>
              <a:rPr lang="en-US" sz="6000" i="1" spc="0">
                <a:solidFill>
                  <a:srgbClr val="FFFFFF"/>
                </a:solidFill>
                <a:ea typeface="+mj-ea"/>
                <a:cs typeface="+mj-cs"/>
              </a:rPr>
              <a:t>Managing Apps</a:t>
            </a:r>
            <a:endParaRPr lang="en-US" sz="6000">
              <a:solidFill>
                <a:srgbClr val="FFFFFF"/>
              </a:solidFill>
              <a:ea typeface="+mj-ea"/>
              <a:cs typeface="+mj-cs"/>
            </a:endParaRPr>
          </a:p>
        </p:txBody>
      </p:sp>
    </p:spTree>
    <p:extLst>
      <p:ext uri="{BB962C8B-B14F-4D97-AF65-F5344CB8AC3E}">
        <p14:creationId xmlns:p14="http://schemas.microsoft.com/office/powerpoint/2010/main" val="1016270370"/>
      </p:ext>
    </p:extLst>
  </p:cSld>
  <p:clrMapOvr>
    <a:overrideClrMapping bg1="dk1" tx1="lt1" bg2="dk2" tx2="lt2" accent1="accent1" accent2="accent2" accent3="accent3" accent4="accent4" accent5="accent5" accent6="accent6" hlink="hlink" folHlink="folHlink"/>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7BC7A-4128-4D78-B2E9-9C3857240224}"/>
              </a:ext>
            </a:extLst>
          </p:cNvPr>
          <p:cNvSpPr>
            <a:spLocks noGrp="1"/>
          </p:cNvSpPr>
          <p:nvPr>
            <p:ph type="title"/>
          </p:nvPr>
        </p:nvSpPr>
        <p:spPr>
          <a:xfrm>
            <a:off x="418643" y="309714"/>
            <a:ext cx="11655840" cy="899537"/>
          </a:xfrm>
        </p:spPr>
        <p:txBody>
          <a:bodyPr/>
          <a:lstStyle/>
          <a:p>
            <a:r>
              <a:rPr lang="en-US"/>
              <a:t>Apps</a:t>
            </a:r>
          </a:p>
        </p:txBody>
      </p:sp>
      <p:sp>
        <p:nvSpPr>
          <p:cNvPr id="3" name="Text Placeholder 2">
            <a:extLst>
              <a:ext uri="{FF2B5EF4-FFF2-40B4-BE49-F238E27FC236}">
                <a16:creationId xmlns:a16="http://schemas.microsoft.com/office/drawing/2014/main" id="{D3512ED3-B9C3-4E99-8DA4-32D3A1EA0778}"/>
              </a:ext>
            </a:extLst>
          </p:cNvPr>
          <p:cNvSpPr>
            <a:spLocks noGrp="1"/>
          </p:cNvSpPr>
          <p:nvPr>
            <p:ph type="body" sz="quarter" idx="10"/>
          </p:nvPr>
        </p:nvSpPr>
        <p:spPr>
          <a:xfrm>
            <a:off x="418644" y="1412045"/>
            <a:ext cx="11655078" cy="4481227"/>
          </a:xfrm>
        </p:spPr>
        <p:txBody>
          <a:bodyPr/>
          <a:lstStyle/>
          <a:p>
            <a:pPr marL="560241" indent="-560241">
              <a:lnSpc>
                <a:spcPct val="100000"/>
              </a:lnSpc>
              <a:buFont typeface="Arial" panose="020B0604020202020204" pitchFamily="34" charset="0"/>
              <a:buChar char="•"/>
            </a:pPr>
            <a:r>
              <a:rPr lang="en-US" sz="3137">
                <a:solidFill>
                  <a:schemeClr val="tx1"/>
                </a:solidFill>
                <a:latin typeface="+mn-lt"/>
              </a:rPr>
              <a:t>Intune for Education supports three types of apps</a:t>
            </a:r>
          </a:p>
          <a:p>
            <a:pPr marL="784338" lvl="1" indent="-560241">
              <a:lnSpc>
                <a:spcPct val="100000"/>
              </a:lnSpc>
              <a:buFont typeface="Courier New" panose="02070309020205020404" pitchFamily="49" charset="0"/>
              <a:buChar char="o"/>
            </a:pPr>
            <a:r>
              <a:rPr lang="en-US">
                <a:solidFill>
                  <a:schemeClr val="tx1"/>
                </a:solidFill>
              </a:rPr>
              <a:t>Web apps</a:t>
            </a:r>
          </a:p>
          <a:p>
            <a:pPr marL="784338" lvl="1" indent="-560241">
              <a:lnSpc>
                <a:spcPct val="100000"/>
              </a:lnSpc>
              <a:buFont typeface="Courier New" panose="02070309020205020404" pitchFamily="49" charset="0"/>
              <a:buChar char="o"/>
            </a:pPr>
            <a:r>
              <a:rPr lang="en-US">
                <a:solidFill>
                  <a:schemeClr val="tx1"/>
                </a:solidFill>
              </a:rPr>
              <a:t>Windows Store for Education apps</a:t>
            </a:r>
          </a:p>
          <a:p>
            <a:pPr marL="784338" lvl="1" indent="-560241">
              <a:lnSpc>
                <a:spcPct val="100000"/>
              </a:lnSpc>
              <a:buFont typeface="Courier New" panose="02070309020205020404" pitchFamily="49" charset="0"/>
              <a:buChar char="o"/>
            </a:pPr>
            <a:r>
              <a:rPr lang="en-US">
                <a:solidFill>
                  <a:schemeClr val="tx1"/>
                </a:solidFill>
              </a:rPr>
              <a:t>Windows Desktop apps</a:t>
            </a:r>
          </a:p>
          <a:p>
            <a:pPr marL="560241" indent="-560241">
              <a:lnSpc>
                <a:spcPct val="100000"/>
              </a:lnSpc>
              <a:buFont typeface="Arial" panose="020B0604020202020204" pitchFamily="34" charset="0"/>
              <a:buChar char="•"/>
            </a:pPr>
            <a:r>
              <a:rPr lang="en-US" sz="3137">
                <a:latin typeface="+mn-lt"/>
              </a:rPr>
              <a:t>Apps are assigned to users and devices through groups</a:t>
            </a:r>
          </a:p>
          <a:p>
            <a:pPr marL="784338" lvl="1" indent="-560241">
              <a:lnSpc>
                <a:spcPct val="100000"/>
              </a:lnSpc>
              <a:buFont typeface="Courier New" panose="02070309020205020404" pitchFamily="49" charset="0"/>
              <a:buChar char="o"/>
            </a:pPr>
            <a:r>
              <a:rPr lang="en-US"/>
              <a:t>Apps assigned to users in a group, will be associated with those users</a:t>
            </a:r>
          </a:p>
          <a:p>
            <a:pPr marL="784338" lvl="1" indent="-560241">
              <a:lnSpc>
                <a:spcPct val="100000"/>
              </a:lnSpc>
              <a:buFont typeface="Courier New" panose="02070309020205020404" pitchFamily="49" charset="0"/>
              <a:buChar char="o"/>
            </a:pPr>
            <a:r>
              <a:rPr lang="en-US"/>
              <a:t>Apps assigned to devices in a group, will be installed on those devices </a:t>
            </a:r>
          </a:p>
          <a:p>
            <a:pPr marL="560241" indent="-560241">
              <a:lnSpc>
                <a:spcPct val="100000"/>
              </a:lnSpc>
              <a:buFont typeface="Arial" panose="020B0604020202020204" pitchFamily="34" charset="0"/>
              <a:buChar char="•"/>
            </a:pPr>
            <a:r>
              <a:rPr lang="en-US" sz="3137">
                <a:latin typeface="+mn-lt"/>
              </a:rPr>
              <a:t>Apps are automatically installed on devices after being assigned to a group</a:t>
            </a:r>
            <a:endParaRPr lang="en-US" sz="3137">
              <a:solidFill>
                <a:schemeClr val="tx1"/>
              </a:solidFill>
              <a:latin typeface="+mn-lt"/>
            </a:endParaRPr>
          </a:p>
        </p:txBody>
      </p:sp>
    </p:spTree>
    <p:extLst>
      <p:ext uri="{BB962C8B-B14F-4D97-AF65-F5344CB8AC3E}">
        <p14:creationId xmlns:p14="http://schemas.microsoft.com/office/powerpoint/2010/main" val="115190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663E-0B47-4945-9448-99C54865C0C9}"/>
              </a:ext>
            </a:extLst>
          </p:cNvPr>
          <p:cNvSpPr>
            <a:spLocks noGrp="1"/>
          </p:cNvSpPr>
          <p:nvPr>
            <p:ph type="title"/>
          </p:nvPr>
        </p:nvSpPr>
        <p:spPr>
          <a:xfrm>
            <a:off x="343941" y="366216"/>
            <a:ext cx="11655840" cy="899537"/>
          </a:xfrm>
        </p:spPr>
        <p:txBody>
          <a:bodyPr/>
          <a:lstStyle/>
          <a:p>
            <a:r>
              <a:rPr lang="en-US"/>
              <a:t>Manage Apps</a:t>
            </a:r>
          </a:p>
        </p:txBody>
      </p:sp>
      <p:sp>
        <p:nvSpPr>
          <p:cNvPr id="3" name="Text Placeholder 2">
            <a:extLst>
              <a:ext uri="{FF2B5EF4-FFF2-40B4-BE49-F238E27FC236}">
                <a16:creationId xmlns:a16="http://schemas.microsoft.com/office/drawing/2014/main" id="{D2724E40-7C8D-455B-A6A0-7DD356AA903C}"/>
              </a:ext>
            </a:extLst>
          </p:cNvPr>
          <p:cNvSpPr>
            <a:spLocks noGrp="1"/>
          </p:cNvSpPr>
          <p:nvPr>
            <p:ph type="body" sz="quarter" idx="10"/>
          </p:nvPr>
        </p:nvSpPr>
        <p:spPr>
          <a:xfrm>
            <a:off x="343941" y="1265753"/>
            <a:ext cx="10981204" cy="5253874"/>
          </a:xfrm>
        </p:spPr>
        <p:txBody>
          <a:bodyPr/>
          <a:lstStyle/>
          <a:p>
            <a:pPr marL="448193" indent="-448193">
              <a:lnSpc>
                <a:spcPct val="150000"/>
              </a:lnSpc>
              <a:buFont typeface="Arial" panose="020B0604020202020204" pitchFamily="34" charset="0"/>
              <a:buChar char="•"/>
            </a:pPr>
            <a:r>
              <a:rPr lang="en-US" sz="3137">
                <a:latin typeface="+mn-lt"/>
              </a:rPr>
              <a:t>Three ways to manage apps in Intune for Education</a:t>
            </a:r>
          </a:p>
          <a:p>
            <a:pPr marL="672290" lvl="1" indent="-448193">
              <a:lnSpc>
                <a:spcPct val="100000"/>
              </a:lnSpc>
              <a:buFont typeface="Courier New" panose="02070309020205020404" pitchFamily="49" charset="0"/>
              <a:buChar char="o"/>
            </a:pPr>
            <a:r>
              <a:rPr lang="en-US" b="1"/>
              <a:t>Express Configuration</a:t>
            </a:r>
          </a:p>
          <a:p>
            <a:pPr marL="896386" lvl="2" indent="-448193">
              <a:lnSpc>
                <a:spcPct val="100000"/>
              </a:lnSpc>
              <a:buFont typeface="Wingdings" panose="05000000000000000000" pitchFamily="2" charset="2"/>
              <a:buChar char="§"/>
            </a:pPr>
            <a:r>
              <a:rPr lang="en-US" sz="2745"/>
              <a:t>Select a group, view and edit apps</a:t>
            </a:r>
          </a:p>
          <a:p>
            <a:pPr marL="896386" lvl="2" indent="-448193">
              <a:lnSpc>
                <a:spcPct val="100000"/>
              </a:lnSpc>
              <a:buFont typeface="Wingdings" panose="05000000000000000000" pitchFamily="2" charset="2"/>
              <a:buChar char="§"/>
            </a:pPr>
            <a:r>
              <a:rPr lang="en-US" sz="2745"/>
              <a:t>Includes suggested apps</a:t>
            </a:r>
          </a:p>
          <a:p>
            <a:pPr marL="672290" lvl="1" indent="-448193">
              <a:lnSpc>
                <a:spcPct val="100000"/>
              </a:lnSpc>
              <a:buFont typeface="Courier New" panose="02070309020205020404" pitchFamily="49" charset="0"/>
              <a:buChar char="o"/>
            </a:pPr>
            <a:r>
              <a:rPr lang="en-US" b="1"/>
              <a:t>Groups</a:t>
            </a:r>
          </a:p>
          <a:p>
            <a:pPr marL="896386" lvl="2" indent="-448193">
              <a:lnSpc>
                <a:spcPct val="100000"/>
              </a:lnSpc>
              <a:buFont typeface="Wingdings" panose="05000000000000000000" pitchFamily="2" charset="2"/>
              <a:buChar char="§"/>
            </a:pPr>
            <a:r>
              <a:rPr lang="en-US" sz="2745"/>
              <a:t>Select a group, view and edit apps</a:t>
            </a:r>
          </a:p>
          <a:p>
            <a:pPr marL="672290" lvl="1" indent="-448193">
              <a:lnSpc>
                <a:spcPct val="100000"/>
              </a:lnSpc>
              <a:buFont typeface="Courier New" panose="02070309020205020404" pitchFamily="49" charset="0"/>
              <a:buChar char="o"/>
            </a:pPr>
            <a:r>
              <a:rPr lang="en-US" b="1"/>
              <a:t>Apps</a:t>
            </a:r>
          </a:p>
          <a:p>
            <a:pPr marL="896386" lvl="2" indent="-448193">
              <a:lnSpc>
                <a:spcPct val="100000"/>
              </a:lnSpc>
              <a:buFont typeface="Wingdings" panose="05000000000000000000" pitchFamily="2" charset="2"/>
              <a:buChar char="§"/>
            </a:pPr>
            <a:r>
              <a:rPr lang="en-US" sz="2745"/>
              <a:t>View and assign existing apps</a:t>
            </a:r>
          </a:p>
          <a:p>
            <a:pPr marL="896386" lvl="2" indent="-448193">
              <a:lnSpc>
                <a:spcPct val="100000"/>
              </a:lnSpc>
              <a:buFont typeface="Wingdings" panose="05000000000000000000" pitchFamily="2" charset="2"/>
              <a:buChar char="§"/>
            </a:pPr>
            <a:r>
              <a:rPr lang="en-US" sz="2745"/>
              <a:t>Automatically add popular apps</a:t>
            </a:r>
          </a:p>
          <a:p>
            <a:pPr marL="896386" lvl="2" indent="-448193">
              <a:lnSpc>
                <a:spcPct val="100000"/>
              </a:lnSpc>
              <a:buFont typeface="Wingdings" panose="05000000000000000000" pitchFamily="2" charset="2"/>
              <a:buChar char="§"/>
            </a:pPr>
            <a:r>
              <a:rPr lang="en-US" sz="2745"/>
              <a:t>Add new apps</a:t>
            </a:r>
          </a:p>
        </p:txBody>
      </p:sp>
    </p:spTree>
    <p:extLst>
      <p:ext uri="{BB962C8B-B14F-4D97-AF65-F5344CB8AC3E}">
        <p14:creationId xmlns:p14="http://schemas.microsoft.com/office/powerpoint/2010/main" val="161826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395F-116B-401D-B6D5-EE75CECFE82A}"/>
              </a:ext>
            </a:extLst>
          </p:cNvPr>
          <p:cNvSpPr>
            <a:spLocks noGrp="1"/>
          </p:cNvSpPr>
          <p:nvPr>
            <p:ph type="title"/>
          </p:nvPr>
        </p:nvSpPr>
        <p:spPr>
          <a:xfrm>
            <a:off x="343941" y="291514"/>
            <a:ext cx="11655840" cy="899537"/>
          </a:xfrm>
        </p:spPr>
        <p:txBody>
          <a:bodyPr/>
          <a:lstStyle/>
          <a:p>
            <a:r>
              <a:rPr lang="en-US"/>
              <a:t>Windows Store for Education</a:t>
            </a:r>
          </a:p>
        </p:txBody>
      </p:sp>
      <p:sp>
        <p:nvSpPr>
          <p:cNvPr id="3" name="Text Placeholder 2">
            <a:extLst>
              <a:ext uri="{FF2B5EF4-FFF2-40B4-BE49-F238E27FC236}">
                <a16:creationId xmlns:a16="http://schemas.microsoft.com/office/drawing/2014/main" id="{93E8E308-CA82-4E23-82DD-9FC612EA2B3D}"/>
              </a:ext>
            </a:extLst>
          </p:cNvPr>
          <p:cNvSpPr>
            <a:spLocks noGrp="1"/>
          </p:cNvSpPr>
          <p:nvPr>
            <p:ph type="body" sz="quarter" idx="10"/>
          </p:nvPr>
        </p:nvSpPr>
        <p:spPr>
          <a:xfrm>
            <a:off x="344703" y="1262640"/>
            <a:ext cx="10756336" cy="3270713"/>
          </a:xfrm>
        </p:spPr>
        <p:txBody>
          <a:bodyPr/>
          <a:lstStyle/>
          <a:p>
            <a:pPr marL="560241" indent="-560241">
              <a:lnSpc>
                <a:spcPct val="100000"/>
              </a:lnSpc>
              <a:buFont typeface="Arial" panose="020B0604020202020204" pitchFamily="34" charset="0"/>
              <a:buChar char="•"/>
            </a:pPr>
            <a:r>
              <a:rPr lang="en-US" sz="3137"/>
              <a:t>As an admin, you can acquire apps from the Microsoft Store for Education for your staff, teachers and students</a:t>
            </a:r>
          </a:p>
          <a:p>
            <a:pPr marL="560241" indent="-560241">
              <a:lnSpc>
                <a:spcPct val="100000"/>
              </a:lnSpc>
              <a:buFont typeface="Arial" panose="020B0604020202020204" pitchFamily="34" charset="0"/>
              <a:buChar char="•"/>
            </a:pPr>
            <a:r>
              <a:rPr lang="en-US" sz="3137"/>
              <a:t>Apps acquired from the Microsoft Store for Education are automatically available in Intune for Education</a:t>
            </a:r>
          </a:p>
          <a:p>
            <a:pPr marL="560241" indent="-560241">
              <a:lnSpc>
                <a:spcPct val="100000"/>
              </a:lnSpc>
              <a:buFont typeface="Arial" panose="020B0604020202020204" pitchFamily="34" charset="0"/>
              <a:buChar char="•"/>
            </a:pPr>
            <a:r>
              <a:rPr lang="en-US" sz="3137">
                <a:solidFill>
                  <a:schemeClr val="tx1"/>
                </a:solidFill>
              </a:rPr>
              <a:t>More information about the Windows Store for Education and the app acquisition process is available </a:t>
            </a:r>
            <a:r>
              <a:rPr lang="en-US" sz="3137">
                <a:solidFill>
                  <a:schemeClr val="tx1"/>
                </a:solidFill>
                <a:hlinkClick r:id="rId3"/>
              </a:rPr>
              <a:t>here</a:t>
            </a:r>
            <a:endParaRPr lang="en-US" sz="3137">
              <a:solidFill>
                <a:schemeClr val="tx1"/>
              </a:solidFill>
            </a:endParaRPr>
          </a:p>
        </p:txBody>
      </p:sp>
    </p:spTree>
    <p:extLst>
      <p:ext uri="{BB962C8B-B14F-4D97-AF65-F5344CB8AC3E}">
        <p14:creationId xmlns:p14="http://schemas.microsoft.com/office/powerpoint/2010/main" val="259008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400608-84E5-4132-AA0B-4842F6BCD89E}"/>
              </a:ext>
            </a:extLst>
          </p:cNvPr>
          <p:cNvSpPr>
            <a:spLocks noGrp="1"/>
          </p:cNvSpPr>
          <p:nvPr>
            <p:ph type="title"/>
          </p:nvPr>
        </p:nvSpPr>
        <p:spPr/>
        <p:txBody>
          <a:bodyPr/>
          <a:lstStyle/>
          <a:p>
            <a:r>
              <a:rPr lang="en-US" dirty="0"/>
              <a:t>Managing Apps </a:t>
            </a:r>
            <a:r>
              <a:rPr lang="en-US" i="1" dirty="0"/>
              <a:t>Walkthrough</a:t>
            </a:r>
          </a:p>
        </p:txBody>
      </p:sp>
    </p:spTree>
    <p:extLst>
      <p:ext uri="{BB962C8B-B14F-4D97-AF65-F5344CB8AC3E}">
        <p14:creationId xmlns:p14="http://schemas.microsoft.com/office/powerpoint/2010/main" val="249733141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08A997-0DCE-434D-B4FD-BF25F9E3CFFA}"/>
              </a:ext>
            </a:extLst>
          </p:cNvPr>
          <p:cNvSpPr>
            <a:spLocks noGrp="1"/>
          </p:cNvSpPr>
          <p:nvPr>
            <p:ph type="title"/>
          </p:nvPr>
        </p:nvSpPr>
        <p:spPr>
          <a:xfrm>
            <a:off x="870204" y="606564"/>
            <a:ext cx="10451592"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Information Technology Team Challenges</a:t>
            </a:r>
          </a:p>
        </p:txBody>
      </p:sp>
      <p:graphicFrame>
        <p:nvGraphicFramePr>
          <p:cNvPr id="8" name="Content Placeholder 12">
            <a:extLst>
              <a:ext uri="{FF2B5EF4-FFF2-40B4-BE49-F238E27FC236}">
                <a16:creationId xmlns:a16="http://schemas.microsoft.com/office/drawing/2014/main" id="{2CA618EC-F0FC-447D-BB3C-6208739EC77A}"/>
              </a:ext>
            </a:extLst>
          </p:cNvPr>
          <p:cNvGraphicFramePr/>
          <p:nvPr/>
        </p:nvGraphicFramePr>
        <p:xfrm>
          <a:off x="870204" y="2354217"/>
          <a:ext cx="10451592" cy="361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138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EB52823D-34C3-4A2D-88F2-DC37DAF5DDE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0C36EFA3-3F3F-4701-B2B2-FD012EA2E92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graphicEl>
                                              <a:dgm id="{6499E418-82EF-4223-9978-902425D3A1B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54F80AAD-5DB2-4154-BCBC-41C86D954BB7}"/>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graphicEl>
                                              <a:dgm id="{B2A0BC98-68D9-4B3D-B9A3-7DDCB0B7038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6709676C-C822-42DB-BD84-DF7241042AA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A3EB2234-7886-4122-8A68-94C0B9FD3E38}"/>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graphicEl>
                                              <a:dgm id="{9165C75F-F5D7-4D0D-897F-3DAEB09F308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60EBBD68-DF85-4740-8105-ED1DA31180D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E6108148-341C-4C86-8AB1-6584E17584F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graphicEl>
                                              <a:dgm id="{9B182253-7AB5-43C2-A42B-BFC06251C40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graphicEl>
                                              <a:dgm id="{E2ED0757-5157-44EB-B408-DD431BAC1035}"/>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graphicEl>
                                              <a:dgm id="{C200467A-B21A-4D7A-9DCE-6138933372A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graphicEl>
                                              <a:dgm id="{8E30B6B2-15A8-40DA-8F87-38F21E5EFF9B}"/>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graphicEl>
                                              <a:dgm id="{68ABFB9F-FE76-477A-9C38-F0C5D8C7332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graphicEl>
                                              <a:dgm id="{F5915C41-400F-4156-9C4C-DBD45136FE11}"/>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graphicEl>
                                              <a:dgm id="{B9FF76A6-70D8-4524-B0B8-3DD445668F13}"/>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graphicEl>
                                              <a:dgm id="{D6877F29-E611-4381-A6C4-B633974BEC2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E997-5901-4FF8-805B-E98835DF15DC}"/>
              </a:ext>
            </a:extLst>
          </p:cNvPr>
          <p:cNvSpPr>
            <a:spLocks noGrp="1"/>
          </p:cNvSpPr>
          <p:nvPr>
            <p:ph type="title"/>
          </p:nvPr>
        </p:nvSpPr>
        <p:spPr>
          <a:xfrm>
            <a:off x="459765" y="366216"/>
            <a:ext cx="11655840" cy="899537"/>
          </a:xfrm>
        </p:spPr>
        <p:txBody>
          <a:bodyPr/>
          <a:lstStyle/>
          <a:p>
            <a:r>
              <a:rPr lang="en-US"/>
              <a:t>Additional Information</a:t>
            </a:r>
          </a:p>
        </p:txBody>
      </p:sp>
      <p:sp>
        <p:nvSpPr>
          <p:cNvPr id="3" name="Text Placeholder 2">
            <a:extLst>
              <a:ext uri="{FF2B5EF4-FFF2-40B4-BE49-F238E27FC236}">
                <a16:creationId xmlns:a16="http://schemas.microsoft.com/office/drawing/2014/main" id="{C8C2D2E2-AA2A-47EE-87EF-0AD651697FEC}"/>
              </a:ext>
            </a:extLst>
          </p:cNvPr>
          <p:cNvSpPr>
            <a:spLocks noGrp="1"/>
          </p:cNvSpPr>
          <p:nvPr>
            <p:ph type="body" sz="quarter" idx="10"/>
          </p:nvPr>
        </p:nvSpPr>
        <p:spPr>
          <a:xfrm>
            <a:off x="459766" y="1636151"/>
            <a:ext cx="11655078" cy="1146560"/>
          </a:xfrm>
        </p:spPr>
        <p:txBody>
          <a:bodyPr/>
          <a:lstStyle/>
          <a:p>
            <a:pPr marL="494734" lvl="1" indent="-448193">
              <a:buFont typeface="Arial" panose="020B0604020202020204" pitchFamily="34" charset="0"/>
              <a:buChar char="•"/>
            </a:pPr>
            <a:r>
              <a:rPr lang="en-US" sz="3137">
                <a:hlinkClick r:id="rId3"/>
              </a:rPr>
              <a:t>Manage Apps in Intune for Education</a:t>
            </a:r>
            <a:endParaRPr lang="en-US" sz="3137"/>
          </a:p>
          <a:p>
            <a:pPr marL="494734" lvl="1" indent="-448193">
              <a:buFont typeface="Arial" panose="020B0604020202020204" pitchFamily="34" charset="0"/>
              <a:buChar char="•"/>
            </a:pPr>
            <a:r>
              <a:rPr lang="en-US" sz="3137">
                <a:hlinkClick r:id="rId4"/>
              </a:rPr>
              <a:t>Acquire Apps in Windows Store for Education</a:t>
            </a:r>
            <a:endParaRPr lang="en-US" sz="3137"/>
          </a:p>
        </p:txBody>
      </p:sp>
    </p:spTree>
    <p:extLst>
      <p:ext uri="{BB962C8B-B14F-4D97-AF65-F5344CB8AC3E}">
        <p14:creationId xmlns:p14="http://schemas.microsoft.com/office/powerpoint/2010/main" val="63563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2EC80D-676F-4C08-87E2-0ED3A77B0B4E}"/>
              </a:ext>
            </a:extLst>
          </p:cNvPr>
          <p:cNvSpPr>
            <a:spLocks noGrp="1"/>
          </p:cNvSpPr>
          <p:nvPr>
            <p:ph type="body" sz="quarter" idx="12"/>
          </p:nvPr>
        </p:nvSpPr>
        <p:spPr/>
        <p:txBody>
          <a:bodyPr>
            <a:normAutofit/>
          </a:bodyPr>
          <a:lstStyle/>
          <a:p>
            <a:pPr marL="0" indent="0">
              <a:buNone/>
            </a:pPr>
            <a:r>
              <a:rPr lang="en-US" sz="2800" dirty="0"/>
              <a:t>Intune for Education</a:t>
            </a:r>
          </a:p>
          <a:p>
            <a:pPr marL="0" indent="0">
              <a:buNone/>
            </a:pPr>
            <a:r>
              <a:rPr lang="en-US" sz="2800" dirty="0"/>
              <a:t>Managing Settings and Applications</a:t>
            </a:r>
          </a:p>
        </p:txBody>
      </p:sp>
      <p:sp>
        <p:nvSpPr>
          <p:cNvPr id="3" name="Title 2">
            <a:extLst>
              <a:ext uri="{FF2B5EF4-FFF2-40B4-BE49-F238E27FC236}">
                <a16:creationId xmlns:a16="http://schemas.microsoft.com/office/drawing/2014/main" id="{9C29006B-1AB0-40A7-91B2-801EF70D7A57}"/>
              </a:ext>
            </a:extLst>
          </p:cNvPr>
          <p:cNvSpPr>
            <a:spLocks noGrp="1"/>
          </p:cNvSpPr>
          <p:nvPr>
            <p:ph type="title"/>
          </p:nvPr>
        </p:nvSpPr>
        <p:spPr/>
        <p:txBody>
          <a:bodyPr/>
          <a:lstStyle/>
          <a:p>
            <a:r>
              <a:rPr lang="en-US" dirty="0"/>
              <a:t>Lab 3</a:t>
            </a:r>
            <a:br>
              <a:rPr lang="en-US" dirty="0"/>
            </a:br>
            <a:endParaRPr lang="en-US" dirty="0"/>
          </a:p>
        </p:txBody>
      </p:sp>
    </p:spTree>
    <p:extLst>
      <p:ext uri="{BB962C8B-B14F-4D97-AF65-F5344CB8AC3E}">
        <p14:creationId xmlns:p14="http://schemas.microsoft.com/office/powerpoint/2010/main" val="291799074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F8C5E-C0E9-454E-95EF-6C789611ED58}"/>
              </a:ext>
            </a:extLst>
          </p:cNvPr>
          <p:cNvPicPr>
            <a:picLocks noChangeAspect="1"/>
          </p:cNvPicPr>
          <p:nvPr/>
        </p:nvPicPr>
        <p:blipFill rotWithShape="1">
          <a:blip r:embed="rId2"/>
          <a:srcRect b="16045"/>
          <a:stretch/>
        </p:blipFill>
        <p:spPr>
          <a:xfrm>
            <a:off x="20" y="10"/>
            <a:ext cx="12191980" cy="6857990"/>
          </a:xfrm>
          <a:prstGeom prst="rect">
            <a:avLst/>
          </a:prstGeom>
        </p:spPr>
      </p:pic>
      <p:sp>
        <p:nvSpPr>
          <p:cNvPr id="3" name="Oval 2">
            <a:extLst>
              <a:ext uri="{FF2B5EF4-FFF2-40B4-BE49-F238E27FC236}">
                <a16:creationId xmlns:a16="http://schemas.microsoft.com/office/drawing/2014/main" id="{48901D91-9FC3-4917-B889-B010744C0BFB}"/>
              </a:ext>
            </a:extLst>
          </p:cNvPr>
          <p:cNvSpPr/>
          <p:nvPr/>
        </p:nvSpPr>
        <p:spPr>
          <a:xfrm>
            <a:off x="4312801" y="4978101"/>
            <a:ext cx="2748727" cy="3090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7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CC711A-1CE6-4D10-A980-B25DCFB73483}"/>
              </a:ext>
            </a:extLst>
          </p:cNvPr>
          <p:cNvSpPr>
            <a:spLocks noGrp="1"/>
          </p:cNvSpPr>
          <p:nvPr>
            <p:ph type="body" sz="quarter" idx="12"/>
          </p:nvPr>
        </p:nvSpPr>
        <p:spPr/>
        <p:txBody>
          <a:bodyPr/>
          <a:lstStyle/>
          <a:p>
            <a:r>
              <a:rPr lang="en-US" dirty="0"/>
              <a:t>Device Enrollment</a:t>
            </a:r>
          </a:p>
        </p:txBody>
      </p:sp>
      <p:sp>
        <p:nvSpPr>
          <p:cNvPr id="3" name="Title 2">
            <a:extLst>
              <a:ext uri="{FF2B5EF4-FFF2-40B4-BE49-F238E27FC236}">
                <a16:creationId xmlns:a16="http://schemas.microsoft.com/office/drawing/2014/main" id="{82CDB4FC-AF96-4DAB-BCF0-12B8F67173C3}"/>
              </a:ext>
            </a:extLst>
          </p:cNvPr>
          <p:cNvSpPr>
            <a:spLocks noGrp="1"/>
          </p:cNvSpPr>
          <p:nvPr>
            <p:ph type="title"/>
          </p:nvPr>
        </p:nvSpPr>
        <p:spPr/>
        <p:txBody>
          <a:bodyPr/>
          <a:lstStyle/>
          <a:p>
            <a:r>
              <a:rPr lang="en-US" dirty="0"/>
              <a:t>Intune for Education	</a:t>
            </a:r>
          </a:p>
        </p:txBody>
      </p:sp>
    </p:spTree>
    <p:extLst>
      <p:ext uri="{BB962C8B-B14F-4D97-AF65-F5344CB8AC3E}">
        <p14:creationId xmlns:p14="http://schemas.microsoft.com/office/powerpoint/2010/main" val="379134889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9C24C6-7C86-46D9-B63E-B139767DE326}"/>
              </a:ext>
            </a:extLst>
          </p:cNvPr>
          <p:cNvSpPr/>
          <p:nvPr/>
        </p:nvSpPr>
        <p:spPr bwMode="auto">
          <a:xfrm>
            <a:off x="15256" y="1581150"/>
            <a:ext cx="12192000" cy="52768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1349E793-9D9F-4F8A-A7F8-43077A22BCFC}"/>
              </a:ext>
            </a:extLst>
          </p:cNvPr>
          <p:cNvSpPr/>
          <p:nvPr/>
        </p:nvSpPr>
        <p:spPr>
          <a:xfrm>
            <a:off x="3344706" y="437501"/>
            <a:ext cx="5533118" cy="523220"/>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Segoe UI"/>
              </a:rPr>
              <a:t>Traditional Windows Deployment </a:t>
            </a:r>
            <a:endParaRPr kumimoji="0" lang="en-US" sz="2800" i="0" u="none" strike="noStrike" kern="1200" cap="none" spc="0" normalizeH="0" baseline="0" noProof="0" dirty="0">
              <a:ln>
                <a:noFill/>
              </a:ln>
              <a:solidFill>
                <a:schemeClr val="bg1"/>
              </a:solidFill>
              <a:effectLst/>
              <a:uLnTx/>
              <a:uFillTx/>
              <a:latin typeface="Segoe UI"/>
              <a:ea typeface="+mn-ea"/>
              <a:cs typeface="+mn-cs"/>
            </a:endParaRPr>
          </a:p>
        </p:txBody>
      </p:sp>
      <p:sp>
        <p:nvSpPr>
          <p:cNvPr id="42" name="Text Placeholder 6">
            <a:extLst>
              <a:ext uri="{FF2B5EF4-FFF2-40B4-BE49-F238E27FC236}">
                <a16:creationId xmlns:a16="http://schemas.microsoft.com/office/drawing/2014/main" id="{5631CFCD-95C0-47D5-9364-82CB17FCAA3C}"/>
              </a:ext>
            </a:extLst>
          </p:cNvPr>
          <p:cNvSpPr txBox="1">
            <a:spLocks/>
          </p:cNvSpPr>
          <p:nvPr/>
        </p:nvSpPr>
        <p:spPr>
          <a:xfrm>
            <a:off x="878085" y="4304106"/>
            <a:ext cx="2729067" cy="482695"/>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1568"/>
              </a:spcAft>
              <a:buClrTx/>
              <a:buSzPct val="90000"/>
              <a:buFont typeface="Wingdings" panose="05000000000000000000" pitchFamily="2" charset="2"/>
              <a:buNone/>
              <a:tabLst/>
              <a:defRPr/>
            </a:pPr>
            <a:r>
              <a:rPr kumimoji="0" lang="en-US" sz="1568" b="0" i="0" u="none" strike="noStrike" kern="1200" cap="none" spc="0" normalizeH="0" baseline="0" noProof="0">
                <a:ln>
                  <a:noFill/>
                </a:ln>
                <a:solidFill>
                  <a:srgbClr val="000000"/>
                </a:solidFill>
                <a:effectLst/>
                <a:uLnTx/>
                <a:uFillTx/>
                <a:latin typeface="Segoe UI"/>
                <a:ea typeface="+mn-ea"/>
                <a:cs typeface="+mn-cs"/>
              </a:rPr>
              <a:t>Build a custom image, gathering everything else that’s necessary to deploy </a:t>
            </a:r>
            <a:r>
              <a:rPr kumimoji="0" lang="en-US" sz="1568" b="0" i="1" u="none" strike="noStrike" kern="1200" cap="none" spc="0" normalizeH="0" baseline="0" noProof="0">
                <a:ln>
                  <a:noFill/>
                </a:ln>
                <a:solidFill>
                  <a:srgbClr val="000000"/>
                </a:solidFill>
                <a:effectLst/>
                <a:uLnTx/>
                <a:uFillTx/>
                <a:latin typeface="Segoe UI"/>
                <a:ea typeface="+mn-ea"/>
                <a:cs typeface="+mn-cs"/>
              </a:rPr>
              <a:t>(Apps, Drivers, Policies, Settings)</a:t>
            </a:r>
          </a:p>
        </p:txBody>
      </p:sp>
      <p:sp>
        <p:nvSpPr>
          <p:cNvPr id="43" name="Text Placeholder 39">
            <a:extLst>
              <a:ext uri="{FF2B5EF4-FFF2-40B4-BE49-F238E27FC236}">
                <a16:creationId xmlns:a16="http://schemas.microsoft.com/office/drawing/2014/main" id="{A334BDD5-D919-4E31-8514-4F319091AC5D}"/>
              </a:ext>
            </a:extLst>
          </p:cNvPr>
          <p:cNvSpPr txBox="1">
            <a:spLocks/>
          </p:cNvSpPr>
          <p:nvPr/>
        </p:nvSpPr>
        <p:spPr>
          <a:xfrm>
            <a:off x="8459122" y="3156616"/>
            <a:ext cx="2727664" cy="482763"/>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1568"/>
              </a:spcAft>
              <a:buClrTx/>
              <a:buSzPct val="90000"/>
              <a:buFont typeface="Wingdings" panose="05000000000000000000" pitchFamily="2" charset="2"/>
              <a:buNone/>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Time means money, making this an expensive proposition</a:t>
            </a:r>
          </a:p>
        </p:txBody>
      </p:sp>
      <p:sp>
        <p:nvSpPr>
          <p:cNvPr id="44" name="Text Placeholder 40">
            <a:extLst>
              <a:ext uri="{FF2B5EF4-FFF2-40B4-BE49-F238E27FC236}">
                <a16:creationId xmlns:a16="http://schemas.microsoft.com/office/drawing/2014/main" id="{F3080274-3AE0-46DB-8BC3-4E10B202B4EF}"/>
              </a:ext>
            </a:extLst>
          </p:cNvPr>
          <p:cNvSpPr txBox="1">
            <a:spLocks/>
          </p:cNvSpPr>
          <p:nvPr/>
        </p:nvSpPr>
        <p:spPr>
          <a:xfrm>
            <a:off x="4746723" y="4304106"/>
            <a:ext cx="2729067" cy="482695"/>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1568"/>
              </a:spcAft>
              <a:buClrTx/>
              <a:buSzPct val="90000"/>
              <a:buFont typeface="Wingdings" panose="05000000000000000000" pitchFamily="2" charset="2"/>
              <a:buNone/>
              <a:tabLst/>
              <a:defRPr/>
            </a:pPr>
            <a:r>
              <a:rPr kumimoji="0" lang="en-US" sz="1568" b="0" i="0" u="none" strike="noStrike" kern="1200" cap="none" spc="0" normalizeH="0" baseline="0" noProof="0">
                <a:ln>
                  <a:noFill/>
                </a:ln>
                <a:solidFill>
                  <a:srgbClr val="000000"/>
                </a:solidFill>
                <a:effectLst/>
                <a:uLnTx/>
                <a:uFillTx/>
                <a:latin typeface="Segoe UI"/>
                <a:ea typeface="+mn-ea"/>
                <a:cs typeface="+mn-cs"/>
              </a:rPr>
              <a:t>Deploy image to a new computer, overwriting what was originally on it</a:t>
            </a:r>
          </a:p>
        </p:txBody>
      </p:sp>
      <p:sp>
        <p:nvSpPr>
          <p:cNvPr id="45" name="Plus Sign 44">
            <a:extLst>
              <a:ext uri="{FF2B5EF4-FFF2-40B4-BE49-F238E27FC236}">
                <a16:creationId xmlns:a16="http://schemas.microsoft.com/office/drawing/2014/main" id="{3D689DB7-1988-4FFD-BF3A-741A6EE07D41}"/>
              </a:ext>
            </a:extLst>
          </p:cNvPr>
          <p:cNvSpPr/>
          <p:nvPr/>
        </p:nvSpPr>
        <p:spPr bwMode="auto">
          <a:xfrm>
            <a:off x="3935590" y="3161585"/>
            <a:ext cx="482695" cy="482695"/>
          </a:xfrm>
          <a:prstGeom prst="mathPlus">
            <a:avLst>
              <a:gd name="adj1" fmla="val 1380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Equals 45">
            <a:extLst>
              <a:ext uri="{FF2B5EF4-FFF2-40B4-BE49-F238E27FC236}">
                <a16:creationId xmlns:a16="http://schemas.microsoft.com/office/drawing/2014/main" id="{45788D72-1D75-42C3-9A6C-8B59C6484002}"/>
              </a:ext>
            </a:extLst>
          </p:cNvPr>
          <p:cNvSpPr/>
          <p:nvPr/>
        </p:nvSpPr>
        <p:spPr bwMode="auto">
          <a:xfrm>
            <a:off x="7804228" y="3180071"/>
            <a:ext cx="445725" cy="445725"/>
          </a:xfrm>
          <a:prstGeom prst="mathEqual">
            <a:avLst>
              <a:gd name="adj1" fmla="val 13665"/>
              <a:gd name="adj2" fmla="val 117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descr="A picture containing indoor, cake, table&#10;&#10;Description automatically generated">
            <a:extLst>
              <a:ext uri="{FF2B5EF4-FFF2-40B4-BE49-F238E27FC236}">
                <a16:creationId xmlns:a16="http://schemas.microsoft.com/office/drawing/2014/main" id="{66065751-3BDB-404C-8F15-3C752F55BB03}"/>
              </a:ext>
            </a:extLst>
          </p:cNvPr>
          <p:cNvPicPr>
            <a:picLocks noChangeAspect="1"/>
          </p:cNvPicPr>
          <p:nvPr/>
        </p:nvPicPr>
        <p:blipFill rotWithShape="1">
          <a:blip r:embed="rId3"/>
          <a:srcRect l="19455"/>
          <a:stretch/>
        </p:blipFill>
        <p:spPr>
          <a:xfrm>
            <a:off x="611015" y="1748901"/>
            <a:ext cx="3241601" cy="2678584"/>
          </a:xfrm>
          <a:prstGeom prst="rect">
            <a:avLst/>
          </a:prstGeom>
        </p:spPr>
      </p:pic>
      <p:pic>
        <p:nvPicPr>
          <p:cNvPr id="5" name="Picture 4" descr="A close up of a computer&#10;&#10;Description automatically generated">
            <a:extLst>
              <a:ext uri="{FF2B5EF4-FFF2-40B4-BE49-F238E27FC236}">
                <a16:creationId xmlns:a16="http://schemas.microsoft.com/office/drawing/2014/main" id="{9BE68DF9-ED1C-495F-9D22-1E8485B82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538" y="2572784"/>
            <a:ext cx="2390924" cy="1593949"/>
          </a:xfrm>
          <a:prstGeom prst="rect">
            <a:avLst/>
          </a:prstGeom>
        </p:spPr>
      </p:pic>
      <p:sp>
        <p:nvSpPr>
          <p:cNvPr id="3" name="Title 2">
            <a:extLst>
              <a:ext uri="{FF2B5EF4-FFF2-40B4-BE49-F238E27FC236}">
                <a16:creationId xmlns:a16="http://schemas.microsoft.com/office/drawing/2014/main" id="{9E534AAC-9981-46C0-9DA7-4933A973EDEC}"/>
              </a:ext>
            </a:extLst>
          </p:cNvPr>
          <p:cNvSpPr>
            <a:spLocks noGrp="1"/>
          </p:cNvSpPr>
          <p:nvPr>
            <p:ph type="title"/>
          </p:nvPr>
        </p:nvSpPr>
        <p:spPr>
          <a:xfrm>
            <a:off x="838200" y="881512"/>
            <a:ext cx="10515600" cy="1325563"/>
          </a:xfrm>
        </p:spPr>
        <p:txBody>
          <a:bodyPr/>
          <a:lstStyle/>
          <a:p>
            <a:endParaRPr lang="en-US" dirty="0"/>
          </a:p>
        </p:txBody>
      </p:sp>
    </p:spTree>
    <p:extLst>
      <p:ext uri="{BB962C8B-B14F-4D97-AF65-F5344CB8AC3E}">
        <p14:creationId xmlns:p14="http://schemas.microsoft.com/office/powerpoint/2010/main" val="30343691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9C24C6-7C86-46D9-B63E-B139767DE326}"/>
              </a:ext>
            </a:extLst>
          </p:cNvPr>
          <p:cNvSpPr/>
          <p:nvPr/>
        </p:nvSpPr>
        <p:spPr bwMode="auto">
          <a:xfrm>
            <a:off x="0" y="1620228"/>
            <a:ext cx="12192000" cy="52768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1349E793-9D9F-4F8A-A7F8-43077A22BCFC}"/>
              </a:ext>
            </a:extLst>
          </p:cNvPr>
          <p:cNvSpPr/>
          <p:nvPr/>
        </p:nvSpPr>
        <p:spPr>
          <a:xfrm>
            <a:off x="3524717" y="550697"/>
            <a:ext cx="5138843" cy="523220"/>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Segoe UI"/>
                <a:ea typeface="+mn-ea"/>
                <a:cs typeface="+mn-cs"/>
              </a:rPr>
              <a:t>Modern Windows Deployment </a:t>
            </a:r>
            <a:endParaRPr kumimoji="0" lang="en-US" sz="2800" b="1" i="0" u="none" strike="noStrike" kern="1200" cap="none" spc="0" normalizeH="0" baseline="0" noProof="0" dirty="0">
              <a:ln>
                <a:noFill/>
              </a:ln>
              <a:solidFill>
                <a:schemeClr val="bg1"/>
              </a:solidFill>
              <a:effectLst/>
              <a:uLnTx/>
              <a:uFillTx/>
              <a:latin typeface="Segoe UI"/>
              <a:ea typeface="+mn-ea"/>
              <a:cs typeface="+mn-cs"/>
            </a:endParaRPr>
          </a:p>
        </p:txBody>
      </p:sp>
      <p:sp>
        <p:nvSpPr>
          <p:cNvPr id="42" name="Text Placeholder 6">
            <a:extLst>
              <a:ext uri="{FF2B5EF4-FFF2-40B4-BE49-F238E27FC236}">
                <a16:creationId xmlns:a16="http://schemas.microsoft.com/office/drawing/2014/main" id="{5631CFCD-95C0-47D5-9364-82CB17FCAA3C}"/>
              </a:ext>
            </a:extLst>
          </p:cNvPr>
          <p:cNvSpPr txBox="1">
            <a:spLocks/>
          </p:cNvSpPr>
          <p:nvPr/>
        </p:nvSpPr>
        <p:spPr>
          <a:xfrm>
            <a:off x="878085" y="4304106"/>
            <a:ext cx="2729067" cy="482695"/>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1568"/>
              </a:spcAft>
              <a:buClrTx/>
              <a:buSzPct val="90000"/>
              <a:buFont typeface="Wingdings" panose="05000000000000000000" pitchFamily="2" charset="2"/>
              <a:buNone/>
              <a:tabLst/>
              <a:defRPr/>
            </a:pPr>
            <a:r>
              <a:rPr kumimoji="0" lang="en-US" sz="1568" b="0" i="0" u="none" strike="noStrike" kern="1200" cap="none" spc="0" normalizeH="0" baseline="0" noProof="0">
                <a:ln>
                  <a:noFill/>
                </a:ln>
                <a:solidFill>
                  <a:srgbClr val="000000"/>
                </a:solidFill>
                <a:effectLst/>
                <a:uLnTx/>
                <a:uFillTx/>
                <a:latin typeface="Segoe UI"/>
                <a:ea typeface="+mn-ea"/>
                <a:cs typeface="+mn-cs"/>
              </a:rPr>
              <a:t>Un-box and turn on Windows PC</a:t>
            </a:r>
          </a:p>
        </p:txBody>
      </p:sp>
      <p:sp>
        <p:nvSpPr>
          <p:cNvPr id="43" name="Text Placeholder 39">
            <a:extLst>
              <a:ext uri="{FF2B5EF4-FFF2-40B4-BE49-F238E27FC236}">
                <a16:creationId xmlns:a16="http://schemas.microsoft.com/office/drawing/2014/main" id="{A334BDD5-D919-4E31-8514-4F319091AC5D}"/>
              </a:ext>
            </a:extLst>
          </p:cNvPr>
          <p:cNvSpPr txBox="1">
            <a:spLocks/>
          </p:cNvSpPr>
          <p:nvPr/>
        </p:nvSpPr>
        <p:spPr>
          <a:xfrm>
            <a:off x="8670290" y="4346385"/>
            <a:ext cx="2727664" cy="482568"/>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600" b="0" i="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chemeClr val="tx2"/>
                </a:solidFill>
                <a:latin typeface="+mn-lt"/>
                <a:ea typeface="+mn-ea"/>
                <a:cs typeface="+mn-cs"/>
              </a:defRPr>
            </a:lvl2pPr>
            <a:lvl3pPr marL="4572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1300"/>
              </a:spcAft>
              <a:buClrTx/>
              <a:buSzPct val="90000"/>
              <a:buFont typeface="Wingdings" panose="05000000000000000000" pitchFamily="2" charset="2"/>
              <a:buNone/>
              <a:tabLst/>
              <a:defRPr sz="20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1568"/>
              </a:spcAft>
              <a:buClrTx/>
              <a:buSzPct val="90000"/>
              <a:buFont typeface="Wingdings" panose="05000000000000000000" pitchFamily="2" charset="2"/>
              <a:buNone/>
              <a:tabLst/>
              <a:defRPr/>
            </a:pPr>
            <a:r>
              <a:rPr kumimoji="0" lang="en-US" sz="1568" b="0" i="0" u="none" strike="noStrike" kern="1200" cap="none" spc="0" normalizeH="0" baseline="0" noProof="0" dirty="0">
                <a:ln>
                  <a:noFill/>
                </a:ln>
                <a:solidFill>
                  <a:srgbClr val="000000"/>
                </a:solidFill>
                <a:effectLst/>
                <a:uLnTx/>
                <a:uFillTx/>
                <a:latin typeface="Segoe UI"/>
                <a:ea typeface="+mn-ea"/>
                <a:cs typeface="+mn-cs"/>
              </a:rPr>
              <a:t>Device is ready </a:t>
            </a:r>
            <a:br>
              <a:rPr kumimoji="0" lang="en-US" sz="1568" b="0" i="0" u="none" strike="noStrike" kern="1200" cap="none" spc="0" normalizeH="0" baseline="0" noProof="0" dirty="0">
                <a:ln>
                  <a:noFill/>
                </a:ln>
                <a:solidFill>
                  <a:srgbClr val="000000"/>
                </a:solidFill>
                <a:effectLst/>
                <a:uLnTx/>
                <a:uFillTx/>
                <a:latin typeface="Segoe UI"/>
                <a:ea typeface="+mn-ea"/>
                <a:cs typeface="+mn-cs"/>
              </a:rPr>
            </a:br>
            <a:r>
              <a:rPr kumimoji="0" lang="en-US" sz="1568" b="0" i="0" u="none" strike="noStrike" kern="1200" cap="none" spc="0" normalizeH="0" baseline="0" noProof="0" dirty="0">
                <a:ln>
                  <a:noFill/>
                </a:ln>
                <a:solidFill>
                  <a:srgbClr val="000000"/>
                </a:solidFill>
                <a:effectLst/>
                <a:uLnTx/>
                <a:uFillTx/>
                <a:latin typeface="Segoe UI"/>
                <a:ea typeface="+mn-ea"/>
                <a:cs typeface="+mn-cs"/>
              </a:rPr>
              <a:t>for school use</a:t>
            </a:r>
          </a:p>
        </p:txBody>
      </p:sp>
      <p:sp>
        <p:nvSpPr>
          <p:cNvPr id="44" name="Text Placeholder 40">
            <a:extLst>
              <a:ext uri="{FF2B5EF4-FFF2-40B4-BE49-F238E27FC236}">
                <a16:creationId xmlns:a16="http://schemas.microsoft.com/office/drawing/2014/main" id="{F3080274-3AE0-46DB-8BC3-4E10B202B4EF}"/>
              </a:ext>
            </a:extLst>
          </p:cNvPr>
          <p:cNvSpPr txBox="1">
            <a:spLocks/>
          </p:cNvSpPr>
          <p:nvPr/>
        </p:nvSpPr>
        <p:spPr>
          <a:xfrm>
            <a:off x="4746723" y="4304106"/>
            <a:ext cx="2729067" cy="482695"/>
          </a:xfrm>
          <a:prstGeom prst="rect">
            <a:avLst/>
          </a:prstGeom>
        </p:spPr>
        <p:txBody>
          <a:bodyPr/>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1568"/>
              </a:spcAft>
              <a:buClrTx/>
              <a:buSzPct val="90000"/>
              <a:buFont typeface="Wingdings" panose="05000000000000000000" pitchFamily="2" charset="2"/>
              <a:buNone/>
              <a:tabLst/>
              <a:defRPr/>
            </a:pPr>
            <a:r>
              <a:rPr kumimoji="0" lang="en-US" sz="1568" b="0" i="0" u="none" strike="noStrike" kern="1200" cap="none" spc="0" normalizeH="0" baseline="0" noProof="0">
                <a:ln>
                  <a:noFill/>
                </a:ln>
                <a:solidFill>
                  <a:srgbClr val="000000"/>
                </a:solidFill>
                <a:effectLst/>
                <a:uLnTx/>
                <a:uFillTx/>
                <a:latin typeface="Segoe UI"/>
                <a:ea typeface="+mn-ea"/>
                <a:cs typeface="+mn-cs"/>
              </a:rPr>
              <a:t>Transform with minimal user interaction</a:t>
            </a:r>
          </a:p>
        </p:txBody>
      </p:sp>
      <p:sp>
        <p:nvSpPr>
          <p:cNvPr id="45" name="Plus Sign 44">
            <a:extLst>
              <a:ext uri="{FF2B5EF4-FFF2-40B4-BE49-F238E27FC236}">
                <a16:creationId xmlns:a16="http://schemas.microsoft.com/office/drawing/2014/main" id="{3D689DB7-1988-4FFD-BF3A-741A6EE07D41}"/>
              </a:ext>
            </a:extLst>
          </p:cNvPr>
          <p:cNvSpPr/>
          <p:nvPr/>
        </p:nvSpPr>
        <p:spPr bwMode="auto">
          <a:xfrm>
            <a:off x="3935590" y="3161585"/>
            <a:ext cx="482695" cy="482695"/>
          </a:xfrm>
          <a:prstGeom prst="mathPlus">
            <a:avLst>
              <a:gd name="adj1" fmla="val 1380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Equals 45">
            <a:extLst>
              <a:ext uri="{FF2B5EF4-FFF2-40B4-BE49-F238E27FC236}">
                <a16:creationId xmlns:a16="http://schemas.microsoft.com/office/drawing/2014/main" id="{45788D72-1D75-42C3-9A6C-8B59C6484002}"/>
              </a:ext>
            </a:extLst>
          </p:cNvPr>
          <p:cNvSpPr/>
          <p:nvPr/>
        </p:nvSpPr>
        <p:spPr bwMode="auto">
          <a:xfrm>
            <a:off x="7804228" y="3180071"/>
            <a:ext cx="445725" cy="445725"/>
          </a:xfrm>
          <a:prstGeom prst="mathEqual">
            <a:avLst>
              <a:gd name="adj1" fmla="val 13665"/>
              <a:gd name="adj2" fmla="val 1176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descr="A close up of a box&#10;&#10;Description automatically generated">
            <a:extLst>
              <a:ext uri="{FF2B5EF4-FFF2-40B4-BE49-F238E27FC236}">
                <a16:creationId xmlns:a16="http://schemas.microsoft.com/office/drawing/2014/main" id="{0CB8AEDC-037C-4DE7-BEEB-FFC3445BD098}"/>
              </a:ext>
            </a:extLst>
          </p:cNvPr>
          <p:cNvPicPr>
            <a:picLocks noChangeAspect="1"/>
          </p:cNvPicPr>
          <p:nvPr/>
        </p:nvPicPr>
        <p:blipFill>
          <a:blip r:embed="rId3"/>
          <a:stretch>
            <a:fillRect/>
          </a:stretch>
        </p:blipFill>
        <p:spPr>
          <a:xfrm>
            <a:off x="1441073" y="2601519"/>
            <a:ext cx="1603090" cy="1513281"/>
          </a:xfrm>
          <a:prstGeom prst="rect">
            <a:avLst/>
          </a:prstGeom>
        </p:spPr>
      </p:pic>
      <p:pic>
        <p:nvPicPr>
          <p:cNvPr id="13" name="Picture 12" descr="A picture containing indoor&#10;&#10;Description automatically generated">
            <a:extLst>
              <a:ext uri="{FF2B5EF4-FFF2-40B4-BE49-F238E27FC236}">
                <a16:creationId xmlns:a16="http://schemas.microsoft.com/office/drawing/2014/main" id="{B4BBDC52-B78D-42D4-BFCC-27EE23F5C5AB}"/>
              </a:ext>
            </a:extLst>
          </p:cNvPr>
          <p:cNvPicPr>
            <a:picLocks noChangeAspect="1"/>
          </p:cNvPicPr>
          <p:nvPr/>
        </p:nvPicPr>
        <p:blipFill>
          <a:blip r:embed="rId4"/>
          <a:stretch>
            <a:fillRect/>
          </a:stretch>
        </p:blipFill>
        <p:spPr>
          <a:xfrm>
            <a:off x="8484995" y="1784744"/>
            <a:ext cx="3785352" cy="2519362"/>
          </a:xfrm>
          <a:prstGeom prst="rect">
            <a:avLst/>
          </a:prstGeom>
        </p:spPr>
      </p:pic>
      <p:pic>
        <p:nvPicPr>
          <p:cNvPr id="9" name="Picture 8">
            <a:extLst>
              <a:ext uri="{FF2B5EF4-FFF2-40B4-BE49-F238E27FC236}">
                <a16:creationId xmlns:a16="http://schemas.microsoft.com/office/drawing/2014/main" id="{3FB61E63-F91D-4176-889F-DC2E75EF1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935" y="2046309"/>
            <a:ext cx="1772977" cy="2150938"/>
          </a:xfrm>
          <a:prstGeom prst="rect">
            <a:avLst/>
          </a:prstGeom>
        </p:spPr>
      </p:pic>
    </p:spTree>
    <p:extLst>
      <p:ext uri="{BB962C8B-B14F-4D97-AF65-F5344CB8AC3E}">
        <p14:creationId xmlns:p14="http://schemas.microsoft.com/office/powerpoint/2010/main" val="83110448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9C24C6-7C86-46D9-B63E-B139767DE326}"/>
              </a:ext>
            </a:extLst>
          </p:cNvPr>
          <p:cNvSpPr/>
          <p:nvPr/>
        </p:nvSpPr>
        <p:spPr bwMode="auto">
          <a:xfrm>
            <a:off x="0" y="1620228"/>
            <a:ext cx="12192000" cy="52768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1349E793-9D9F-4F8A-A7F8-43077A22BCFC}"/>
              </a:ext>
            </a:extLst>
          </p:cNvPr>
          <p:cNvSpPr/>
          <p:nvPr/>
        </p:nvSpPr>
        <p:spPr>
          <a:xfrm>
            <a:off x="2887723" y="550697"/>
            <a:ext cx="6412846" cy="523220"/>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Segoe UI"/>
                <a:ea typeface="+mn-ea"/>
                <a:cs typeface="+mn-cs"/>
              </a:rPr>
              <a:t>Transitioning to Modern Management</a:t>
            </a:r>
            <a:endParaRPr kumimoji="0" lang="en-US" sz="2800" b="1" i="0" u="none" strike="noStrike" kern="1200" cap="none" spc="0" normalizeH="0" baseline="0" noProof="0" dirty="0">
              <a:ln>
                <a:noFill/>
              </a:ln>
              <a:solidFill>
                <a:schemeClr val="bg1"/>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E4132CCD-396E-4656-8EC5-E19EB6315FD8}"/>
              </a:ext>
            </a:extLst>
          </p:cNvPr>
          <p:cNvSpPr/>
          <p:nvPr/>
        </p:nvSpPr>
        <p:spPr>
          <a:xfrm>
            <a:off x="7985718" y="3904195"/>
            <a:ext cx="3346698" cy="2553007"/>
          </a:xfrm>
          <a:prstGeom prst="rect">
            <a:avLst/>
          </a:prstGeom>
        </p:spPr>
        <p:txBody>
          <a:bodyPr wrap="square">
            <a:spAutoFit/>
          </a:bodyPr>
          <a:lstStyle/>
          <a:p>
            <a:pP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Multiple devices</a:t>
            </a:r>
          </a:p>
          <a:p>
            <a:pP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User and institution owned</a:t>
            </a:r>
          </a:p>
          <a:p>
            <a:pP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Cloud managed &amp; SaaS apps</a:t>
            </a:r>
          </a:p>
          <a:p>
            <a:pPr defTabSz="896214">
              <a:spcAft>
                <a:spcPts val="600"/>
              </a:spcAft>
              <a:defRPr/>
            </a:pPr>
            <a:endParaRPr lang="en-US" sz="2400" spc="47" dirty="0">
              <a:gradFill>
                <a:gsLst>
                  <a:gs pos="0">
                    <a:schemeClr val="tx1"/>
                  </a:gs>
                  <a:gs pos="100000">
                    <a:schemeClr val="tx1"/>
                  </a:gs>
                </a:gsLst>
                <a:lin ang="2700000" scaled="1"/>
              </a:gradFill>
              <a:cs typeface="Segoe UI Semibold" panose="020B0702040204020203" pitchFamily="34" charset="0"/>
            </a:endParaRPr>
          </a:p>
          <a:p>
            <a:pP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Automated</a:t>
            </a:r>
          </a:p>
          <a:p>
            <a:pP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Proactive</a:t>
            </a:r>
          </a:p>
          <a:p>
            <a:pP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Self-service</a:t>
            </a:r>
          </a:p>
        </p:txBody>
      </p:sp>
      <p:sp>
        <p:nvSpPr>
          <p:cNvPr id="14" name="Rectangle 13">
            <a:extLst>
              <a:ext uri="{FF2B5EF4-FFF2-40B4-BE49-F238E27FC236}">
                <a16:creationId xmlns:a16="http://schemas.microsoft.com/office/drawing/2014/main" id="{2C0FC249-2F5A-485F-AFF2-BA4F059F5AC6}"/>
              </a:ext>
            </a:extLst>
          </p:cNvPr>
          <p:cNvSpPr/>
          <p:nvPr/>
        </p:nvSpPr>
        <p:spPr>
          <a:xfrm>
            <a:off x="823279" y="3904196"/>
            <a:ext cx="3425691" cy="2578398"/>
          </a:xfrm>
          <a:prstGeom prst="rect">
            <a:avLst/>
          </a:prstGeom>
        </p:spPr>
        <p:txBody>
          <a:bodyPr wrap="square">
            <a:spAutoFit/>
          </a:bodyPr>
          <a:lstStyle/>
          <a:p>
            <a:pPr algn="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Single device</a:t>
            </a:r>
          </a:p>
          <a:p>
            <a:pPr algn="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Institution owned</a:t>
            </a:r>
          </a:p>
          <a:p>
            <a:pPr algn="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School network (on-prem) &amp; legacy apps</a:t>
            </a:r>
          </a:p>
          <a:p>
            <a:pPr algn="r" defTabSz="896214">
              <a:spcAft>
                <a:spcPts val="600"/>
              </a:spcAft>
              <a:defRPr/>
            </a:pPr>
            <a:endParaRPr lang="en-US" sz="800" spc="47" dirty="0">
              <a:gradFill>
                <a:gsLst>
                  <a:gs pos="0">
                    <a:schemeClr val="tx1"/>
                  </a:gs>
                  <a:gs pos="100000">
                    <a:schemeClr val="tx1"/>
                  </a:gs>
                </a:gsLst>
                <a:lin ang="2700000" scaled="1"/>
              </a:gradFill>
              <a:cs typeface="Segoe UI Semibold" panose="020B0702040204020203" pitchFamily="34" charset="0"/>
            </a:endParaRPr>
          </a:p>
          <a:p>
            <a:pPr algn="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Manual</a:t>
            </a:r>
          </a:p>
          <a:p>
            <a:pPr algn="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Reactive</a:t>
            </a:r>
          </a:p>
          <a:p>
            <a:pPr algn="r" defTabSz="896214">
              <a:spcAft>
                <a:spcPts val="600"/>
              </a:spcAft>
              <a:defRPr/>
            </a:pPr>
            <a:r>
              <a:rPr lang="en-US" sz="1765" spc="47" dirty="0">
                <a:gradFill>
                  <a:gsLst>
                    <a:gs pos="0">
                      <a:schemeClr val="tx1"/>
                    </a:gs>
                    <a:gs pos="100000">
                      <a:schemeClr val="tx1"/>
                    </a:gs>
                  </a:gsLst>
                  <a:lin ang="2700000" scaled="1"/>
                </a:gradFill>
                <a:cs typeface="Segoe UI Semibold" panose="020B0702040204020203" pitchFamily="34" charset="0"/>
              </a:rPr>
              <a:t>High-touch</a:t>
            </a:r>
          </a:p>
        </p:txBody>
      </p:sp>
      <p:sp>
        <p:nvSpPr>
          <p:cNvPr id="15" name="TextBox 14">
            <a:extLst>
              <a:ext uri="{FF2B5EF4-FFF2-40B4-BE49-F238E27FC236}">
                <a16:creationId xmlns:a16="http://schemas.microsoft.com/office/drawing/2014/main" id="{D2102659-1CE0-4411-84B1-5AE35713C0B5}"/>
              </a:ext>
            </a:extLst>
          </p:cNvPr>
          <p:cNvSpPr txBox="1"/>
          <p:nvPr/>
        </p:nvSpPr>
        <p:spPr>
          <a:xfrm>
            <a:off x="5496373" y="4174837"/>
            <a:ext cx="1241944" cy="1618766"/>
          </a:xfrm>
          <a:prstGeom prst="rect">
            <a:avLst/>
          </a:prstGeom>
          <a:noFill/>
        </p:spPr>
        <p:txBody>
          <a:bodyPr wrap="none" lIns="179259" tIns="143407" rIns="179259" bIns="143407" rtlCol="0">
            <a:spAutoFit/>
          </a:bodyPr>
          <a:lstStyle/>
          <a:p>
            <a:pPr algn="ctr" defTabSz="914192">
              <a:lnSpc>
                <a:spcPct val="90000"/>
              </a:lnSpc>
              <a:spcAft>
                <a:spcPts val="588"/>
              </a:spcAft>
            </a:pPr>
            <a:r>
              <a:rPr lang="en-US" sz="9409" dirty="0">
                <a:solidFill>
                  <a:srgbClr val="0078D7"/>
                </a:solidFill>
                <a:latin typeface="Segoe UI Semibold" panose="020B0702040204020203" pitchFamily="34" charset="0"/>
                <a:ea typeface="Segoe UI Black" panose="020B0A02040204020203" pitchFamily="34" charset="0"/>
                <a:cs typeface="Segoe UI Semibold" panose="020B0702040204020203" pitchFamily="34" charset="0"/>
              </a:rPr>
              <a:t>&amp;</a:t>
            </a:r>
          </a:p>
        </p:txBody>
      </p:sp>
      <p:sp>
        <p:nvSpPr>
          <p:cNvPr id="16" name="Rectangle 15">
            <a:extLst>
              <a:ext uri="{FF2B5EF4-FFF2-40B4-BE49-F238E27FC236}">
                <a16:creationId xmlns:a16="http://schemas.microsoft.com/office/drawing/2014/main" id="{B0676CD2-DDAB-431C-9363-5298BE6B302F}"/>
              </a:ext>
            </a:extLst>
          </p:cNvPr>
          <p:cNvSpPr/>
          <p:nvPr/>
        </p:nvSpPr>
        <p:spPr>
          <a:xfrm>
            <a:off x="1046836" y="3229413"/>
            <a:ext cx="3159448" cy="369279"/>
          </a:xfrm>
          <a:prstGeom prst="rect">
            <a:avLst/>
          </a:prstGeom>
        </p:spPr>
        <p:txBody>
          <a:bodyPr wrap="square">
            <a:spAutoFit/>
          </a:bodyPr>
          <a:lstStyle/>
          <a:p>
            <a:pPr algn="r" defTabSz="896214">
              <a:lnSpc>
                <a:spcPct val="90000"/>
              </a:lnSpc>
              <a:spcAft>
                <a:spcPts val="2353"/>
              </a:spcAft>
              <a:defRPr/>
            </a:pPr>
            <a:r>
              <a:rPr lang="en-US" sz="1961" spc="47" dirty="0">
                <a:gradFill>
                  <a:gsLst>
                    <a:gs pos="0">
                      <a:schemeClr val="tx1"/>
                    </a:gs>
                    <a:gs pos="100000">
                      <a:schemeClr val="tx1"/>
                    </a:gs>
                  </a:gsLst>
                  <a:lin ang="2700000" scaled="1"/>
                </a:gradFill>
                <a:cs typeface="Segoe UI Semibold" panose="020B0702040204020203" pitchFamily="34" charset="0"/>
              </a:rPr>
              <a:t>Traditional IT</a:t>
            </a:r>
          </a:p>
        </p:txBody>
      </p:sp>
      <p:cxnSp>
        <p:nvCxnSpPr>
          <p:cNvPr id="17" name="Straight Connector 16">
            <a:extLst>
              <a:ext uri="{FF2B5EF4-FFF2-40B4-BE49-F238E27FC236}">
                <a16:creationId xmlns:a16="http://schemas.microsoft.com/office/drawing/2014/main" id="{43A4B803-6F05-434E-BE4F-0B88429916D0}"/>
              </a:ext>
            </a:extLst>
          </p:cNvPr>
          <p:cNvCxnSpPr/>
          <p:nvPr/>
        </p:nvCxnSpPr>
        <p:spPr>
          <a:xfrm flipH="1">
            <a:off x="1444941" y="3706772"/>
            <a:ext cx="268889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181A835-244B-4100-81BD-BE3C3F058D68}"/>
              </a:ext>
            </a:extLst>
          </p:cNvPr>
          <p:cNvSpPr/>
          <p:nvPr/>
        </p:nvSpPr>
        <p:spPr>
          <a:xfrm>
            <a:off x="7985719" y="3229413"/>
            <a:ext cx="3159448" cy="369279"/>
          </a:xfrm>
          <a:prstGeom prst="rect">
            <a:avLst/>
          </a:prstGeom>
        </p:spPr>
        <p:txBody>
          <a:bodyPr wrap="square">
            <a:spAutoFit/>
          </a:bodyPr>
          <a:lstStyle/>
          <a:p>
            <a:pPr defTabSz="896214">
              <a:lnSpc>
                <a:spcPct val="90000"/>
              </a:lnSpc>
              <a:spcAft>
                <a:spcPts val="2353"/>
              </a:spcAft>
              <a:defRPr/>
            </a:pPr>
            <a:r>
              <a:rPr lang="en-US" sz="1961" spc="47" dirty="0">
                <a:gradFill>
                  <a:gsLst>
                    <a:gs pos="0">
                      <a:schemeClr val="tx1"/>
                    </a:gs>
                    <a:gs pos="100000">
                      <a:schemeClr val="tx1"/>
                    </a:gs>
                  </a:gsLst>
                  <a:lin ang="2700000" scaled="1"/>
                </a:gradFill>
                <a:cs typeface="Segoe UI Semibold" panose="020B0702040204020203" pitchFamily="34" charset="0"/>
              </a:rPr>
              <a:t>Modern IT</a:t>
            </a:r>
          </a:p>
        </p:txBody>
      </p:sp>
      <p:cxnSp>
        <p:nvCxnSpPr>
          <p:cNvPr id="19" name="Straight Connector 18">
            <a:extLst>
              <a:ext uri="{FF2B5EF4-FFF2-40B4-BE49-F238E27FC236}">
                <a16:creationId xmlns:a16="http://schemas.microsoft.com/office/drawing/2014/main" id="{BB75E39C-A905-4080-AA25-EA5A3509026A}"/>
              </a:ext>
            </a:extLst>
          </p:cNvPr>
          <p:cNvCxnSpPr/>
          <p:nvPr/>
        </p:nvCxnSpPr>
        <p:spPr>
          <a:xfrm flipH="1">
            <a:off x="8090919" y="3706772"/>
            <a:ext cx="268889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BD98DD7-41D9-4AA0-AB78-7066C4782764}"/>
              </a:ext>
            </a:extLst>
          </p:cNvPr>
          <p:cNvSpPr txBox="1"/>
          <p:nvPr/>
        </p:nvSpPr>
        <p:spPr>
          <a:xfrm>
            <a:off x="5260593" y="4174838"/>
            <a:ext cx="1713503" cy="1592822"/>
          </a:xfrm>
          <a:prstGeom prst="rect">
            <a:avLst/>
          </a:prstGeom>
          <a:solidFill>
            <a:srgbClr val="F2F2F2"/>
          </a:solidFill>
        </p:spPr>
        <p:txBody>
          <a:bodyPr wrap="none" lIns="179259" tIns="143407" rIns="179259" bIns="143407" rtlCol="0">
            <a:spAutoFit/>
          </a:bodyPr>
          <a:lstStyle/>
          <a:p>
            <a:pPr algn="ctr" defTabSz="914192">
              <a:lnSpc>
                <a:spcPct val="90000"/>
              </a:lnSpc>
              <a:spcAft>
                <a:spcPts val="588"/>
              </a:spcAft>
            </a:pPr>
            <a:r>
              <a:rPr lang="en-US" sz="9409" dirty="0">
                <a:gradFill>
                  <a:gsLst>
                    <a:gs pos="0">
                      <a:schemeClr val="tx1"/>
                    </a:gs>
                    <a:gs pos="100000">
                      <a:schemeClr val="tx1"/>
                    </a:gs>
                  </a:gsLst>
                  <a:lin ang="2700000" scaled="1"/>
                </a:gradFill>
                <a:ea typeface="Segoe UI Black" panose="020B0A02040204020203" pitchFamily="34" charset="0"/>
                <a:cs typeface="Segoe UI Semibold" panose="020B0702040204020203" pitchFamily="34" charset="0"/>
              </a:rPr>
              <a:t>vs.</a:t>
            </a:r>
          </a:p>
        </p:txBody>
      </p:sp>
      <p:grpSp>
        <p:nvGrpSpPr>
          <p:cNvPr id="23" name="Group 22">
            <a:extLst>
              <a:ext uri="{FF2B5EF4-FFF2-40B4-BE49-F238E27FC236}">
                <a16:creationId xmlns:a16="http://schemas.microsoft.com/office/drawing/2014/main" id="{F1B18645-DAC5-4DCA-BC9C-1DF0EDBF04FF}"/>
              </a:ext>
            </a:extLst>
          </p:cNvPr>
          <p:cNvGrpSpPr/>
          <p:nvPr/>
        </p:nvGrpSpPr>
        <p:grpSpPr>
          <a:xfrm>
            <a:off x="2996758" y="2170798"/>
            <a:ext cx="922148" cy="922148"/>
            <a:chOff x="5634926" y="2967926"/>
            <a:chExt cx="922148" cy="922148"/>
          </a:xfrm>
        </p:grpSpPr>
        <p:sp>
          <p:nvSpPr>
            <p:cNvPr id="24" name="Rectangle: Diagonal Corners Rounded 23">
              <a:extLst>
                <a:ext uri="{FF2B5EF4-FFF2-40B4-BE49-F238E27FC236}">
                  <a16:creationId xmlns:a16="http://schemas.microsoft.com/office/drawing/2014/main" id="{0970C759-3A9F-4034-AEEA-3C32E6E5A3E0}"/>
                </a:ext>
              </a:extLst>
            </p:cNvPr>
            <p:cNvSpPr/>
            <p:nvPr/>
          </p:nvSpPr>
          <p:spPr>
            <a:xfrm>
              <a:off x="5634926" y="2967926"/>
              <a:ext cx="922148" cy="922148"/>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5" name="Rectangle 24" descr="Computer">
              <a:extLst>
                <a:ext uri="{FF2B5EF4-FFF2-40B4-BE49-F238E27FC236}">
                  <a16:creationId xmlns:a16="http://schemas.microsoft.com/office/drawing/2014/main" id="{E0DCEA84-554B-403B-9025-4FC49B3E9A0C}"/>
                </a:ext>
              </a:extLst>
            </p:cNvPr>
            <p:cNvSpPr/>
            <p:nvPr/>
          </p:nvSpPr>
          <p:spPr>
            <a:xfrm>
              <a:off x="5831450" y="3164449"/>
              <a:ext cx="529101" cy="529101"/>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grpSp>
        <p:nvGrpSpPr>
          <p:cNvPr id="26" name="Group 25">
            <a:extLst>
              <a:ext uri="{FF2B5EF4-FFF2-40B4-BE49-F238E27FC236}">
                <a16:creationId xmlns:a16="http://schemas.microsoft.com/office/drawing/2014/main" id="{4D7B7A2C-CAE5-4431-AAB3-719B91937DDA}"/>
              </a:ext>
            </a:extLst>
          </p:cNvPr>
          <p:cNvGrpSpPr/>
          <p:nvPr/>
        </p:nvGrpSpPr>
        <p:grpSpPr>
          <a:xfrm>
            <a:off x="8273094" y="2141382"/>
            <a:ext cx="922148" cy="922148"/>
            <a:chOff x="5634926" y="2967926"/>
            <a:chExt cx="922148" cy="922148"/>
          </a:xfrm>
        </p:grpSpPr>
        <p:sp>
          <p:nvSpPr>
            <p:cNvPr id="27" name="Rectangle: Diagonal Corners Rounded 26">
              <a:extLst>
                <a:ext uri="{FF2B5EF4-FFF2-40B4-BE49-F238E27FC236}">
                  <a16:creationId xmlns:a16="http://schemas.microsoft.com/office/drawing/2014/main" id="{F9869680-AA38-4087-9FE6-72B9EA8BD942}"/>
                </a:ext>
              </a:extLst>
            </p:cNvPr>
            <p:cNvSpPr/>
            <p:nvPr/>
          </p:nvSpPr>
          <p:spPr>
            <a:xfrm>
              <a:off x="5634926" y="2967926"/>
              <a:ext cx="922148" cy="922148"/>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8" name="Rectangle 27" descr="Internet">
              <a:extLst>
                <a:ext uri="{FF2B5EF4-FFF2-40B4-BE49-F238E27FC236}">
                  <a16:creationId xmlns:a16="http://schemas.microsoft.com/office/drawing/2014/main" id="{49EA6814-5555-4F2C-AAAE-CAFDD31967AE}"/>
                </a:ext>
              </a:extLst>
            </p:cNvPr>
            <p:cNvSpPr/>
            <p:nvPr/>
          </p:nvSpPr>
          <p:spPr>
            <a:xfrm>
              <a:off x="5831450" y="3164449"/>
              <a:ext cx="529101" cy="52910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347950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9C24C6-7C86-46D9-B63E-B139767DE326}"/>
              </a:ext>
            </a:extLst>
          </p:cNvPr>
          <p:cNvSpPr/>
          <p:nvPr/>
        </p:nvSpPr>
        <p:spPr bwMode="auto">
          <a:xfrm>
            <a:off x="0" y="1620228"/>
            <a:ext cx="12192000" cy="52768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1349E793-9D9F-4F8A-A7F8-43077A22BCFC}"/>
              </a:ext>
            </a:extLst>
          </p:cNvPr>
          <p:cNvSpPr/>
          <p:nvPr/>
        </p:nvSpPr>
        <p:spPr>
          <a:xfrm>
            <a:off x="2777220" y="550697"/>
            <a:ext cx="6633867" cy="523220"/>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Segoe UI"/>
                <a:ea typeface="+mn-ea"/>
                <a:cs typeface="+mn-cs"/>
              </a:rPr>
              <a:t>Evolution of Modern Deployment in EDU</a:t>
            </a:r>
          </a:p>
        </p:txBody>
      </p:sp>
      <p:sp>
        <p:nvSpPr>
          <p:cNvPr id="54" name="Rectangle: Rounded Corners 53">
            <a:extLst>
              <a:ext uri="{FF2B5EF4-FFF2-40B4-BE49-F238E27FC236}">
                <a16:creationId xmlns:a16="http://schemas.microsoft.com/office/drawing/2014/main" id="{BBA75992-8AF0-4C36-8C6A-E0674CD76994}"/>
              </a:ext>
            </a:extLst>
          </p:cNvPr>
          <p:cNvSpPr/>
          <p:nvPr/>
        </p:nvSpPr>
        <p:spPr bwMode="auto">
          <a:xfrm>
            <a:off x="9100968" y="2779865"/>
            <a:ext cx="2575224" cy="2756341"/>
          </a:xfrm>
          <a:prstGeom prst="roundRect">
            <a:avLst>
              <a:gd name="adj" fmla="val 6454"/>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6" name="TextBox 55">
            <a:extLst>
              <a:ext uri="{FF2B5EF4-FFF2-40B4-BE49-F238E27FC236}">
                <a16:creationId xmlns:a16="http://schemas.microsoft.com/office/drawing/2014/main" id="{9B29CAD0-C93B-4D82-B5F4-03AF3D751E14}"/>
              </a:ext>
            </a:extLst>
          </p:cNvPr>
          <p:cNvSpPr txBox="1"/>
          <p:nvPr/>
        </p:nvSpPr>
        <p:spPr>
          <a:xfrm>
            <a:off x="9712810" y="2779865"/>
            <a:ext cx="2002489" cy="244426"/>
          </a:xfrm>
          <a:prstGeom prst="rect">
            <a:avLst/>
          </a:prstGeom>
          <a:noFill/>
        </p:spPr>
        <p:txBody>
          <a:bodyPr wrap="square" lIns="0" tIns="0" rIns="0" bIns="0" rtlCol="0" anchor="t" anchorCtr="0">
            <a:spAutoFit/>
          </a:bodyPr>
          <a:lstStyle/>
          <a:p>
            <a:pPr algn="ctr" defTabSz="914049">
              <a:lnSpc>
                <a:spcPct val="90000"/>
              </a:lnSpc>
              <a:spcAft>
                <a:spcPts val="588"/>
              </a:spcAft>
              <a:defRPr/>
            </a:pPr>
            <a:r>
              <a:rPr lang="en-US" sz="1765">
                <a:gradFill>
                  <a:gsLst>
                    <a:gs pos="0">
                      <a:srgbClr val="FFFFFF"/>
                    </a:gs>
                    <a:gs pos="100000">
                      <a:srgbClr val="FFFFFF"/>
                    </a:gs>
                  </a:gsLst>
                  <a:lin ang="5400000" scaled="0"/>
                </a:gradFill>
                <a:latin typeface="Segoe UI Light"/>
                <a:ea typeface="Segoe UI" pitchFamily="34" charset="0"/>
                <a:cs typeface="Segoe UI" pitchFamily="34" charset="0"/>
              </a:rPr>
              <a:t>IT/Teacher-Driven</a:t>
            </a:r>
          </a:p>
        </p:txBody>
      </p:sp>
      <p:sp>
        <p:nvSpPr>
          <p:cNvPr id="57" name="TextBox 56">
            <a:extLst>
              <a:ext uri="{FF2B5EF4-FFF2-40B4-BE49-F238E27FC236}">
                <a16:creationId xmlns:a16="http://schemas.microsoft.com/office/drawing/2014/main" id="{5FA08730-19DE-4259-B541-B671BC8C8393}"/>
              </a:ext>
            </a:extLst>
          </p:cNvPr>
          <p:cNvSpPr txBox="1"/>
          <p:nvPr/>
        </p:nvSpPr>
        <p:spPr>
          <a:xfrm>
            <a:off x="9295927" y="3124005"/>
            <a:ext cx="2086711" cy="2133616"/>
          </a:xfrm>
          <a:prstGeom prst="rect">
            <a:avLst/>
          </a:prstGeom>
          <a:noFill/>
        </p:spPr>
        <p:txBody>
          <a:bodyPr wrap="square" lIns="182854" tIns="146284" rIns="182854" bIns="146284" rtlCol="0">
            <a:spAutoFit/>
          </a:bodyPr>
          <a:lstStyle/>
          <a:p>
            <a:pPr defTabSz="913751" fontAlgn="base">
              <a:lnSpc>
                <a:spcPct val="90000"/>
              </a:lnSpc>
              <a:spcBef>
                <a:spcPct val="0"/>
              </a:spcBef>
              <a:spcAft>
                <a:spcPts val="980"/>
              </a:spcAft>
              <a:defRPr/>
            </a:pPr>
            <a:r>
              <a:rPr lang="en-US" sz="1400">
                <a:solidFill>
                  <a:srgbClr val="505050">
                    <a:lumMod val="50000"/>
                  </a:srgbClr>
                </a:solidFill>
                <a:latin typeface="Segoe UI" panose="020B0502040204020203" pitchFamily="34" charset="0"/>
                <a:ea typeface="Segoe UI" panose="020B0502040204020203" pitchFamily="34" charset="0"/>
                <a:cs typeface="Segoe UI" panose="020B0502040204020203" pitchFamily="34" charset="0"/>
              </a:rPr>
              <a:t>Create a USB key with school-specific customizations</a:t>
            </a:r>
          </a:p>
          <a:p>
            <a:pPr defTabSz="913751" fontAlgn="base">
              <a:lnSpc>
                <a:spcPct val="90000"/>
              </a:lnSpc>
              <a:spcBef>
                <a:spcPct val="0"/>
              </a:spcBef>
              <a:spcAft>
                <a:spcPts val="980"/>
              </a:spcAft>
              <a:defRPr/>
            </a:pPr>
            <a:r>
              <a:rPr lang="en-US" sz="1400">
                <a:solidFill>
                  <a:srgbClr val="505050">
                    <a:lumMod val="50000"/>
                  </a:srgbClr>
                </a:solidFill>
                <a:latin typeface="Segoe UI" panose="020B0502040204020203" pitchFamily="34" charset="0"/>
                <a:ea typeface="Segoe UI" panose="020B0502040204020203" pitchFamily="34" charset="0"/>
                <a:cs typeface="Segoe UI" panose="020B0502040204020203" pitchFamily="34" charset="0"/>
              </a:rPr>
              <a:t>Set up multiple PCs in just a few minutes using that USB key</a:t>
            </a:r>
          </a:p>
          <a:p>
            <a:pPr defTabSz="914225">
              <a:lnSpc>
                <a:spcPct val="90000"/>
              </a:lnSpc>
              <a:spcAft>
                <a:spcPts val="600"/>
              </a:spcAft>
              <a:defRPr/>
            </a:pPr>
            <a:r>
              <a:rPr lang="en-US" sz="1400">
                <a:solidFill>
                  <a:srgbClr val="505050">
                    <a:lumMod val="50000"/>
                  </a:srgbClr>
                </a:solidFill>
                <a:latin typeface="Segoe UI" panose="020B0502040204020203" pitchFamily="34" charset="0"/>
                <a:cs typeface="Segoe UI" panose="020B0502040204020203" pitchFamily="34" charset="0"/>
              </a:rPr>
              <a:t>1:1 and shared devices</a:t>
            </a:r>
          </a:p>
        </p:txBody>
      </p:sp>
      <p:sp>
        <p:nvSpPr>
          <p:cNvPr id="59" name="TextBox 58">
            <a:extLst>
              <a:ext uri="{FF2B5EF4-FFF2-40B4-BE49-F238E27FC236}">
                <a16:creationId xmlns:a16="http://schemas.microsoft.com/office/drawing/2014/main" id="{D3398092-8B74-4AD4-93E3-9B222CA0994A}"/>
              </a:ext>
            </a:extLst>
          </p:cNvPr>
          <p:cNvSpPr txBox="1"/>
          <p:nvPr/>
        </p:nvSpPr>
        <p:spPr>
          <a:xfrm>
            <a:off x="2723847" y="1102001"/>
            <a:ext cx="6744308" cy="369332"/>
          </a:xfrm>
          <a:prstGeom prst="rect">
            <a:avLst/>
          </a:prstGeom>
          <a:noFill/>
        </p:spPr>
        <p:txBody>
          <a:bodyPr wrap="square" lIns="0" tIns="0" rIns="0" bIns="0" rtlCol="0">
            <a:spAutoFit/>
          </a:bodyPr>
          <a:lstStyle/>
          <a:p>
            <a:pPr algn="ctr" defTabSz="914192">
              <a:defRPr/>
            </a:pPr>
            <a:r>
              <a:rPr lang="en-US" sz="2400" dirty="0">
                <a:solidFill>
                  <a:schemeClr val="bg1"/>
                </a:solidFill>
                <a:latin typeface="Segoe UI"/>
              </a:rPr>
              <a:t>USB Provisioning</a:t>
            </a:r>
          </a:p>
        </p:txBody>
      </p:sp>
      <p:pic>
        <p:nvPicPr>
          <p:cNvPr id="60" name="Picture 59">
            <a:extLst>
              <a:ext uri="{FF2B5EF4-FFF2-40B4-BE49-F238E27FC236}">
                <a16:creationId xmlns:a16="http://schemas.microsoft.com/office/drawing/2014/main" id="{5B68E763-CF43-43FC-85C1-DA792E968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117" y="3429000"/>
            <a:ext cx="1265914" cy="1054928"/>
          </a:xfrm>
          <a:prstGeom prst="rect">
            <a:avLst/>
          </a:prstGeom>
        </p:spPr>
      </p:pic>
      <p:sp>
        <p:nvSpPr>
          <p:cNvPr id="61" name="TextBox 60">
            <a:extLst>
              <a:ext uri="{FF2B5EF4-FFF2-40B4-BE49-F238E27FC236}">
                <a16:creationId xmlns:a16="http://schemas.microsoft.com/office/drawing/2014/main" id="{7153702E-DD58-4F57-A0F2-932A5B128EBB}"/>
              </a:ext>
            </a:extLst>
          </p:cNvPr>
          <p:cNvSpPr txBox="1"/>
          <p:nvPr/>
        </p:nvSpPr>
        <p:spPr>
          <a:xfrm>
            <a:off x="294793" y="3807097"/>
            <a:ext cx="805827" cy="860370"/>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000">
                <a:solidFill>
                  <a:srgbClr val="000000"/>
                </a:solidFill>
                <a:latin typeface="Segoe UI"/>
              </a:rPr>
              <a:t>IT Pro</a:t>
            </a:r>
          </a:p>
        </p:txBody>
      </p:sp>
      <p:sp>
        <p:nvSpPr>
          <p:cNvPr id="62" name="people_4" title="Icon of a person">
            <a:extLst>
              <a:ext uri="{FF2B5EF4-FFF2-40B4-BE49-F238E27FC236}">
                <a16:creationId xmlns:a16="http://schemas.microsoft.com/office/drawing/2014/main" id="{21181856-BA33-489F-8C2D-19026B5E31A2}"/>
              </a:ext>
            </a:extLst>
          </p:cNvPr>
          <p:cNvSpPr>
            <a:spLocks noChangeAspect="1" noEditPoints="1"/>
          </p:cNvSpPr>
          <p:nvPr/>
        </p:nvSpPr>
        <p:spPr bwMode="auto">
          <a:xfrm>
            <a:off x="580240" y="3310397"/>
            <a:ext cx="327115" cy="365708"/>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765">
              <a:solidFill>
                <a:srgbClr val="000000"/>
              </a:solidFill>
              <a:latin typeface="Segoe UI"/>
            </a:endParaRPr>
          </a:p>
        </p:txBody>
      </p:sp>
      <p:pic>
        <p:nvPicPr>
          <p:cNvPr id="63" name="Picture 62">
            <a:extLst>
              <a:ext uri="{FF2B5EF4-FFF2-40B4-BE49-F238E27FC236}">
                <a16:creationId xmlns:a16="http://schemas.microsoft.com/office/drawing/2014/main" id="{3F576141-FDEB-4163-8AA6-C62852924819}"/>
              </a:ext>
            </a:extLst>
          </p:cNvPr>
          <p:cNvPicPr>
            <a:picLocks noChangeAspect="1"/>
          </p:cNvPicPr>
          <p:nvPr/>
        </p:nvPicPr>
        <p:blipFill rotWithShape="1">
          <a:blip r:embed="rId4">
            <a:extLst>
              <a:ext uri="{28A0092B-C50C-407E-A947-70E740481C1C}">
                <a14:useLocalDpi xmlns:a14="http://schemas.microsoft.com/office/drawing/2010/main" val="0"/>
              </a:ext>
            </a:extLst>
          </a:blip>
          <a:srcRect l="38547" t="23056" r="37607" b="23056"/>
          <a:stretch/>
        </p:blipFill>
        <p:spPr>
          <a:xfrm rot="5400000">
            <a:off x="4687596" y="3274108"/>
            <a:ext cx="783510" cy="1770620"/>
          </a:xfrm>
          <a:prstGeom prst="rect">
            <a:avLst/>
          </a:prstGeom>
        </p:spPr>
      </p:pic>
      <p:grpSp>
        <p:nvGrpSpPr>
          <p:cNvPr id="64" name="Group 63">
            <a:extLst>
              <a:ext uri="{FF2B5EF4-FFF2-40B4-BE49-F238E27FC236}">
                <a16:creationId xmlns:a16="http://schemas.microsoft.com/office/drawing/2014/main" id="{198F32C5-95C3-46AF-B8AD-2B6D2E711A5E}"/>
              </a:ext>
            </a:extLst>
          </p:cNvPr>
          <p:cNvGrpSpPr/>
          <p:nvPr/>
        </p:nvGrpSpPr>
        <p:grpSpPr>
          <a:xfrm>
            <a:off x="2099267" y="2989017"/>
            <a:ext cx="624580" cy="418469"/>
            <a:chOff x="2098700" y="2988955"/>
            <a:chExt cx="624668" cy="418528"/>
          </a:xfrm>
        </p:grpSpPr>
        <p:sp>
          <p:nvSpPr>
            <p:cNvPr id="65" name="Speech Bubble: Oval 64">
              <a:extLst>
                <a:ext uri="{FF2B5EF4-FFF2-40B4-BE49-F238E27FC236}">
                  <a16:creationId xmlns:a16="http://schemas.microsoft.com/office/drawing/2014/main" id="{03024BED-0336-43F9-9397-A445634E7329}"/>
                </a:ext>
              </a:extLst>
            </p:cNvPr>
            <p:cNvSpPr/>
            <p:nvPr/>
          </p:nvSpPr>
          <p:spPr bwMode="auto">
            <a:xfrm>
              <a:off x="2098700" y="2988955"/>
              <a:ext cx="624668" cy="418528"/>
            </a:xfrm>
            <a:prstGeom prst="wedgeEllipseCallout">
              <a:avLst>
                <a:gd name="adj1" fmla="val 30831"/>
                <a:gd name="adj2" fmla="val 91060"/>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 name="Processing_E9F5" title="Icon of two interlocked gears">
              <a:extLst>
                <a:ext uri="{FF2B5EF4-FFF2-40B4-BE49-F238E27FC236}">
                  <a16:creationId xmlns:a16="http://schemas.microsoft.com/office/drawing/2014/main" id="{5136B7D4-D102-4013-B5E2-DAB15A2B8B73}"/>
                </a:ext>
              </a:extLst>
            </p:cNvPr>
            <p:cNvSpPr>
              <a:spLocks noChangeAspect="1" noEditPoints="1"/>
            </p:cNvSpPr>
            <p:nvPr/>
          </p:nvSpPr>
          <p:spPr bwMode="auto">
            <a:xfrm>
              <a:off x="2260351" y="3066984"/>
              <a:ext cx="301366" cy="26247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765">
                <a:solidFill>
                  <a:srgbClr val="000000"/>
                </a:solidFill>
                <a:latin typeface="Segoe UI"/>
              </a:endParaRPr>
            </a:p>
          </p:txBody>
        </p:sp>
      </p:grpSp>
      <p:grpSp>
        <p:nvGrpSpPr>
          <p:cNvPr id="67" name="Group 66">
            <a:extLst>
              <a:ext uri="{FF2B5EF4-FFF2-40B4-BE49-F238E27FC236}">
                <a16:creationId xmlns:a16="http://schemas.microsoft.com/office/drawing/2014/main" id="{7FABDCD4-F87C-491B-897C-DFFBE8F5AFC6}"/>
              </a:ext>
            </a:extLst>
          </p:cNvPr>
          <p:cNvGrpSpPr/>
          <p:nvPr/>
        </p:nvGrpSpPr>
        <p:grpSpPr>
          <a:xfrm>
            <a:off x="4328195" y="3637677"/>
            <a:ext cx="624580" cy="418469"/>
            <a:chOff x="2098700" y="2988955"/>
            <a:chExt cx="624668" cy="418528"/>
          </a:xfrm>
        </p:grpSpPr>
        <p:sp>
          <p:nvSpPr>
            <p:cNvPr id="68" name="Speech Bubble: Oval 67">
              <a:extLst>
                <a:ext uri="{FF2B5EF4-FFF2-40B4-BE49-F238E27FC236}">
                  <a16:creationId xmlns:a16="http://schemas.microsoft.com/office/drawing/2014/main" id="{579EC0D8-17B3-441E-9A55-0FCD50ADF21C}"/>
                </a:ext>
              </a:extLst>
            </p:cNvPr>
            <p:cNvSpPr/>
            <p:nvPr/>
          </p:nvSpPr>
          <p:spPr bwMode="auto">
            <a:xfrm>
              <a:off x="2098700" y="2988955"/>
              <a:ext cx="624668" cy="418528"/>
            </a:xfrm>
            <a:prstGeom prst="wedgeEllipseCallout">
              <a:avLst>
                <a:gd name="adj1" fmla="val 30831"/>
                <a:gd name="adj2" fmla="val 91060"/>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9" name="Processing_E9F5" title="Icon of two interlocked gears">
              <a:extLst>
                <a:ext uri="{FF2B5EF4-FFF2-40B4-BE49-F238E27FC236}">
                  <a16:creationId xmlns:a16="http://schemas.microsoft.com/office/drawing/2014/main" id="{45E85F5D-73F8-48CC-B540-7F8FC8130763}"/>
                </a:ext>
              </a:extLst>
            </p:cNvPr>
            <p:cNvSpPr>
              <a:spLocks noChangeAspect="1" noEditPoints="1"/>
            </p:cNvSpPr>
            <p:nvPr/>
          </p:nvSpPr>
          <p:spPr bwMode="auto">
            <a:xfrm>
              <a:off x="2260351" y="3066984"/>
              <a:ext cx="301366" cy="26247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765">
                <a:solidFill>
                  <a:srgbClr val="000000"/>
                </a:solidFill>
                <a:latin typeface="Segoe UI"/>
              </a:endParaRPr>
            </a:p>
          </p:txBody>
        </p:sp>
      </p:grpSp>
      <p:sp>
        <p:nvSpPr>
          <p:cNvPr id="70" name="TextBox 69">
            <a:extLst>
              <a:ext uri="{FF2B5EF4-FFF2-40B4-BE49-F238E27FC236}">
                <a16:creationId xmlns:a16="http://schemas.microsoft.com/office/drawing/2014/main" id="{D4EEDCA9-D44D-4790-A240-1B902134F9FA}"/>
              </a:ext>
            </a:extLst>
          </p:cNvPr>
          <p:cNvSpPr txBox="1"/>
          <p:nvPr/>
        </p:nvSpPr>
        <p:spPr>
          <a:xfrm>
            <a:off x="3898003" y="4681158"/>
            <a:ext cx="2109546" cy="718145"/>
          </a:xfrm>
          <a:prstGeom prst="rect">
            <a:avLst/>
          </a:prstGeom>
          <a:noFill/>
        </p:spPr>
        <p:txBody>
          <a:bodyPr wrap="square" lIns="0" tIns="0" rIns="0" bIns="0" rtlCol="0" anchor="t" anchorCtr="0">
            <a:spAutoFit/>
          </a:bodyPr>
          <a:lstStyle/>
          <a:p>
            <a:pPr algn="ctr" defTabSz="914225">
              <a:lnSpc>
                <a:spcPct val="90000"/>
              </a:lnSpc>
              <a:spcAft>
                <a:spcPts val="588"/>
              </a:spcAft>
              <a:defRPr/>
            </a:pPr>
            <a:r>
              <a:rPr lang="en-US" sz="1765">
                <a:solidFill>
                  <a:srgbClr val="000000"/>
                </a:solidFill>
                <a:latin typeface="Segoe UI" panose="020B0502040204020203" pitchFamily="34" charset="0"/>
                <a:ea typeface="Segoe UI" panose="020B0502040204020203" pitchFamily="34" charset="0"/>
                <a:cs typeface="Segoe UI" panose="020B0502040204020203" pitchFamily="34" charset="0"/>
              </a:rPr>
              <a:t>Provisioning Package</a:t>
            </a:r>
          </a:p>
          <a:p>
            <a:pPr algn="ctr" defTabSz="914225">
              <a:lnSpc>
                <a:spcPct val="90000"/>
              </a:lnSpc>
              <a:spcAft>
                <a:spcPts val="588"/>
              </a:spcAft>
              <a:defRPr/>
            </a:pPr>
            <a:r>
              <a:rPr lang="en-US" sz="1100">
                <a:solidFill>
                  <a:srgbClr val="000000"/>
                </a:solidFill>
                <a:latin typeface="Segoe UI" panose="020B0502040204020203" pitchFamily="34" charset="0"/>
                <a:ea typeface="Segoe UI" panose="020B0502040204020203" pitchFamily="34" charset="0"/>
                <a:cs typeface="Segoe UI" panose="020B0502040204020203" pitchFamily="34" charset="0"/>
              </a:rPr>
              <a:t>Set up School PCs or Windows Configuration Designer</a:t>
            </a:r>
            <a:r>
              <a:rPr lang="en-US" sz="1765">
                <a:solidFill>
                  <a:srgbClr val="000000"/>
                </a:solidFill>
                <a:latin typeface="Segoe UI" panose="020B0502040204020203" pitchFamily="34" charset="0"/>
                <a:ea typeface="Segoe UI" panose="020B0502040204020203" pitchFamily="34" charset="0"/>
                <a:cs typeface="Segoe UI" panose="020B0502040204020203" pitchFamily="34" charset="0"/>
              </a:rPr>
              <a:t> </a:t>
            </a:r>
          </a:p>
        </p:txBody>
      </p:sp>
      <p:pic>
        <p:nvPicPr>
          <p:cNvPr id="71" name="Picture 70" descr="A silver and black computer&#10;&#10;Description automatically generated">
            <a:extLst>
              <a:ext uri="{FF2B5EF4-FFF2-40B4-BE49-F238E27FC236}">
                <a16:creationId xmlns:a16="http://schemas.microsoft.com/office/drawing/2014/main" id="{B5C1218C-B1DA-406E-9B00-F560EAC25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999" y="2823728"/>
            <a:ext cx="2265470" cy="2265470"/>
          </a:xfrm>
          <a:prstGeom prst="rect">
            <a:avLst/>
          </a:prstGeom>
        </p:spPr>
      </p:pic>
      <p:pic>
        <p:nvPicPr>
          <p:cNvPr id="72" name="Picture 6" descr="\\MAGNUM\Projects\Microsoft\Cloud Power FY12\Design\ICONS_PNG\Cloud.png">
            <a:extLst>
              <a:ext uri="{FF2B5EF4-FFF2-40B4-BE49-F238E27FC236}">
                <a16:creationId xmlns:a16="http://schemas.microsoft.com/office/drawing/2014/main" id="{1F1CA698-84A3-41AA-93BE-F19B6B879EE5}"/>
              </a:ext>
            </a:extLst>
          </p:cNvPr>
          <p:cNvPicPr>
            <a:picLocks noChangeAspect="1" noChangeArrowheads="1"/>
          </p:cNvPicPr>
          <p:nvPr/>
        </p:nvPicPr>
        <p:blipFill>
          <a:blip r:embed="rId6" cstate="print">
            <a:lum bright="100000"/>
          </a:blip>
          <a:srcRect/>
          <a:stretch>
            <a:fillRect/>
          </a:stretch>
        </p:blipFill>
        <p:spPr bwMode="auto">
          <a:xfrm>
            <a:off x="6928434" y="1801681"/>
            <a:ext cx="1508715" cy="1508715"/>
          </a:xfrm>
          <a:prstGeom prst="rect">
            <a:avLst/>
          </a:prstGeom>
          <a:noFill/>
        </p:spPr>
      </p:pic>
      <p:sp>
        <p:nvSpPr>
          <p:cNvPr id="73" name="TextBox 72">
            <a:extLst>
              <a:ext uri="{FF2B5EF4-FFF2-40B4-BE49-F238E27FC236}">
                <a16:creationId xmlns:a16="http://schemas.microsoft.com/office/drawing/2014/main" id="{E4408270-DDFF-40B5-9FD7-D4F259AF55D1}"/>
              </a:ext>
            </a:extLst>
          </p:cNvPr>
          <p:cNvSpPr txBox="1"/>
          <p:nvPr/>
        </p:nvSpPr>
        <p:spPr>
          <a:xfrm>
            <a:off x="7055489" y="2339010"/>
            <a:ext cx="1254603" cy="516991"/>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1600">
                <a:solidFill>
                  <a:srgbClr val="505050"/>
                </a:solidFill>
                <a:latin typeface="Segoe UI"/>
              </a:rPr>
              <a:t>Intune</a:t>
            </a:r>
          </a:p>
        </p:txBody>
      </p:sp>
      <p:grpSp>
        <p:nvGrpSpPr>
          <p:cNvPr id="74" name="Group 73">
            <a:extLst>
              <a:ext uri="{FF2B5EF4-FFF2-40B4-BE49-F238E27FC236}">
                <a16:creationId xmlns:a16="http://schemas.microsoft.com/office/drawing/2014/main" id="{819B7F60-EB25-451C-916A-1D2D68FDFB86}"/>
              </a:ext>
            </a:extLst>
          </p:cNvPr>
          <p:cNvGrpSpPr/>
          <p:nvPr/>
        </p:nvGrpSpPr>
        <p:grpSpPr>
          <a:xfrm>
            <a:off x="6743199" y="1918536"/>
            <a:ext cx="624580" cy="418469"/>
            <a:chOff x="2098700" y="2988955"/>
            <a:chExt cx="624668" cy="418528"/>
          </a:xfrm>
        </p:grpSpPr>
        <p:sp>
          <p:nvSpPr>
            <p:cNvPr id="75" name="Speech Bubble: Oval 74">
              <a:extLst>
                <a:ext uri="{FF2B5EF4-FFF2-40B4-BE49-F238E27FC236}">
                  <a16:creationId xmlns:a16="http://schemas.microsoft.com/office/drawing/2014/main" id="{53354587-8E00-4570-8BEE-B31614D3F238}"/>
                </a:ext>
              </a:extLst>
            </p:cNvPr>
            <p:cNvSpPr/>
            <p:nvPr/>
          </p:nvSpPr>
          <p:spPr bwMode="auto">
            <a:xfrm>
              <a:off x="2098700" y="2988955"/>
              <a:ext cx="624668" cy="418528"/>
            </a:xfrm>
            <a:prstGeom prst="wedgeEllipseCallout">
              <a:avLst>
                <a:gd name="adj1" fmla="val 30831"/>
                <a:gd name="adj2" fmla="val 91060"/>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6" name="Processing_E9F5" title="Icon of two interlocked gears">
              <a:extLst>
                <a:ext uri="{FF2B5EF4-FFF2-40B4-BE49-F238E27FC236}">
                  <a16:creationId xmlns:a16="http://schemas.microsoft.com/office/drawing/2014/main" id="{6E8E1EAC-538E-45FD-92A2-7AB2FCFF39FC}"/>
                </a:ext>
              </a:extLst>
            </p:cNvPr>
            <p:cNvSpPr>
              <a:spLocks noChangeAspect="1" noEditPoints="1"/>
            </p:cNvSpPr>
            <p:nvPr/>
          </p:nvSpPr>
          <p:spPr bwMode="auto">
            <a:xfrm>
              <a:off x="2260351" y="3066984"/>
              <a:ext cx="301366" cy="26247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765">
                <a:solidFill>
                  <a:srgbClr val="000000"/>
                </a:solidFill>
                <a:latin typeface="Segoe UI"/>
              </a:endParaRPr>
            </a:p>
          </p:txBody>
        </p:sp>
      </p:grpSp>
      <p:sp>
        <p:nvSpPr>
          <p:cNvPr id="77" name="Arrow: Right 76">
            <a:extLst>
              <a:ext uri="{FF2B5EF4-FFF2-40B4-BE49-F238E27FC236}">
                <a16:creationId xmlns:a16="http://schemas.microsoft.com/office/drawing/2014/main" id="{9BEE89A7-F4E1-430D-ADFE-85E63EB505B7}"/>
              </a:ext>
            </a:extLst>
          </p:cNvPr>
          <p:cNvSpPr/>
          <p:nvPr/>
        </p:nvSpPr>
        <p:spPr bwMode="auto">
          <a:xfrm>
            <a:off x="2990979" y="3993032"/>
            <a:ext cx="854082" cy="38994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8" name="Arrow: Right 77">
            <a:extLst>
              <a:ext uri="{FF2B5EF4-FFF2-40B4-BE49-F238E27FC236}">
                <a16:creationId xmlns:a16="http://schemas.microsoft.com/office/drawing/2014/main" id="{0506CD04-4D40-403A-B252-E2129E34C28B}"/>
              </a:ext>
            </a:extLst>
          </p:cNvPr>
          <p:cNvSpPr/>
          <p:nvPr/>
        </p:nvSpPr>
        <p:spPr bwMode="auto">
          <a:xfrm>
            <a:off x="6121542" y="3978129"/>
            <a:ext cx="854082" cy="38994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9" name="Arrow: Left-Right 78">
            <a:extLst>
              <a:ext uri="{FF2B5EF4-FFF2-40B4-BE49-F238E27FC236}">
                <a16:creationId xmlns:a16="http://schemas.microsoft.com/office/drawing/2014/main" id="{FE97A98D-8E44-4BEA-A879-C3648364B4A8}"/>
              </a:ext>
            </a:extLst>
          </p:cNvPr>
          <p:cNvSpPr/>
          <p:nvPr/>
        </p:nvSpPr>
        <p:spPr bwMode="auto">
          <a:xfrm rot="5400000">
            <a:off x="7281692" y="3022252"/>
            <a:ext cx="854082" cy="389940"/>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335382433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9C24C6-7C86-46D9-B63E-B139767DE326}"/>
              </a:ext>
            </a:extLst>
          </p:cNvPr>
          <p:cNvSpPr/>
          <p:nvPr/>
        </p:nvSpPr>
        <p:spPr bwMode="auto">
          <a:xfrm>
            <a:off x="0" y="1620228"/>
            <a:ext cx="12192000" cy="52768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1349E793-9D9F-4F8A-A7F8-43077A22BCFC}"/>
              </a:ext>
            </a:extLst>
          </p:cNvPr>
          <p:cNvSpPr/>
          <p:nvPr/>
        </p:nvSpPr>
        <p:spPr>
          <a:xfrm>
            <a:off x="3074475" y="550697"/>
            <a:ext cx="6039346" cy="523220"/>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Segoe UI"/>
                <a:ea typeface="+mn-ea"/>
                <a:cs typeface="+mn-cs"/>
              </a:rPr>
              <a:t>Transitioning to Modern Deployment</a:t>
            </a:r>
            <a:endParaRPr kumimoji="0" lang="en-US" sz="2800" b="1" i="0" u="none" strike="noStrike" kern="1200" cap="none" spc="0" normalizeH="0" baseline="0" noProof="0" dirty="0">
              <a:ln>
                <a:noFill/>
              </a:ln>
              <a:solidFill>
                <a:schemeClr val="bg1"/>
              </a:solidFill>
              <a:effectLst/>
              <a:uLnTx/>
              <a:uFillTx/>
              <a:latin typeface="Segoe UI"/>
              <a:ea typeface="+mn-ea"/>
              <a:cs typeface="+mn-cs"/>
            </a:endParaRPr>
          </a:p>
        </p:txBody>
      </p:sp>
      <p:sp>
        <p:nvSpPr>
          <p:cNvPr id="3" name="Rectangle: Rounded Corners 2">
            <a:extLst>
              <a:ext uri="{FF2B5EF4-FFF2-40B4-BE49-F238E27FC236}">
                <a16:creationId xmlns:a16="http://schemas.microsoft.com/office/drawing/2014/main" id="{23F8E15E-011F-42A8-A4A8-CD8B3231C003}"/>
              </a:ext>
            </a:extLst>
          </p:cNvPr>
          <p:cNvSpPr/>
          <p:nvPr/>
        </p:nvSpPr>
        <p:spPr bwMode="auto">
          <a:xfrm>
            <a:off x="9100968" y="3114714"/>
            <a:ext cx="2575224" cy="2756341"/>
          </a:xfrm>
          <a:prstGeom prst="roundRect">
            <a:avLst>
              <a:gd name="adj" fmla="val 6454"/>
            </a:avLst>
          </a:prstGeom>
          <a:solidFill>
            <a:schemeClr val="bg1"/>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TextBox 3">
            <a:extLst>
              <a:ext uri="{FF2B5EF4-FFF2-40B4-BE49-F238E27FC236}">
                <a16:creationId xmlns:a16="http://schemas.microsoft.com/office/drawing/2014/main" id="{81CA6618-4C47-49C1-B71A-51D032BBA492}"/>
              </a:ext>
            </a:extLst>
          </p:cNvPr>
          <p:cNvSpPr txBox="1"/>
          <p:nvPr/>
        </p:nvSpPr>
        <p:spPr>
          <a:xfrm>
            <a:off x="9712810" y="3114714"/>
            <a:ext cx="2002489" cy="244426"/>
          </a:xfrm>
          <a:prstGeom prst="rect">
            <a:avLst/>
          </a:prstGeom>
          <a:noFill/>
        </p:spPr>
        <p:txBody>
          <a:bodyPr wrap="square" lIns="0" tIns="0" rIns="0" bIns="0" rtlCol="0" anchor="t" anchorCtr="0">
            <a:spAutoFit/>
          </a:bodyPr>
          <a:lstStyle/>
          <a:p>
            <a:pPr algn="ctr" defTabSz="914049">
              <a:lnSpc>
                <a:spcPct val="90000"/>
              </a:lnSpc>
              <a:spcAft>
                <a:spcPts val="588"/>
              </a:spcAft>
              <a:defRPr/>
            </a:pPr>
            <a:r>
              <a:rPr lang="en-US" sz="1765">
                <a:gradFill>
                  <a:gsLst>
                    <a:gs pos="0">
                      <a:srgbClr val="FFFFFF"/>
                    </a:gs>
                    <a:gs pos="100000">
                      <a:srgbClr val="FFFFFF"/>
                    </a:gs>
                  </a:gsLst>
                  <a:lin ang="5400000" scaled="0"/>
                </a:gradFill>
                <a:latin typeface="Segoe UI Light"/>
                <a:ea typeface="Segoe UI" pitchFamily="34" charset="0"/>
                <a:cs typeface="Segoe UI" pitchFamily="34" charset="0"/>
              </a:rPr>
              <a:t>IT/Teacher-Driven</a:t>
            </a:r>
          </a:p>
        </p:txBody>
      </p:sp>
      <p:sp>
        <p:nvSpPr>
          <p:cNvPr id="5" name="TextBox 4">
            <a:extLst>
              <a:ext uri="{FF2B5EF4-FFF2-40B4-BE49-F238E27FC236}">
                <a16:creationId xmlns:a16="http://schemas.microsoft.com/office/drawing/2014/main" id="{EEB0A25C-1F19-4DFB-A30C-D4CFA61BE301}"/>
              </a:ext>
            </a:extLst>
          </p:cNvPr>
          <p:cNvSpPr txBox="1"/>
          <p:nvPr/>
        </p:nvSpPr>
        <p:spPr>
          <a:xfrm>
            <a:off x="9295927" y="3458856"/>
            <a:ext cx="2086711" cy="1086296"/>
          </a:xfrm>
          <a:prstGeom prst="rect">
            <a:avLst/>
          </a:prstGeom>
          <a:noFill/>
        </p:spPr>
        <p:txBody>
          <a:bodyPr wrap="square" lIns="182854" tIns="146284" rIns="182854" bIns="146284" rtlCol="0">
            <a:spAutoFit/>
          </a:bodyPr>
          <a:lstStyle/>
          <a:p>
            <a:pPr defTabSz="913751" fontAlgn="base">
              <a:lnSpc>
                <a:spcPct val="90000"/>
              </a:lnSpc>
              <a:spcBef>
                <a:spcPct val="0"/>
              </a:spcBef>
              <a:spcAft>
                <a:spcPts val="980"/>
              </a:spcAft>
              <a:defRPr/>
            </a:pPr>
            <a:r>
              <a:rPr lang="en-US" sz="1400" dirty="0">
                <a:solidFill>
                  <a:srgbClr val="505050">
                    <a:lumMod val="50000"/>
                  </a:srgbClr>
                </a:solidFill>
                <a:latin typeface="Segoe UI" panose="020B0502040204020203" pitchFamily="34" charset="0"/>
                <a:ea typeface="Segoe UI" panose="020B0502040204020203" pitchFamily="34" charset="0"/>
                <a:cs typeface="Segoe UI" panose="020B0502040204020203" pitchFamily="34" charset="0"/>
              </a:rPr>
              <a:t>Pre-register devices in the cloud via the Windows Autopilot deployment service</a:t>
            </a:r>
          </a:p>
        </p:txBody>
      </p:sp>
      <p:sp>
        <p:nvSpPr>
          <p:cNvPr id="6" name="TextBox 5">
            <a:extLst>
              <a:ext uri="{FF2B5EF4-FFF2-40B4-BE49-F238E27FC236}">
                <a16:creationId xmlns:a16="http://schemas.microsoft.com/office/drawing/2014/main" id="{26D8C014-0373-4D82-A20C-AFB91BB533F0}"/>
              </a:ext>
            </a:extLst>
          </p:cNvPr>
          <p:cNvSpPr txBox="1"/>
          <p:nvPr/>
        </p:nvSpPr>
        <p:spPr>
          <a:xfrm>
            <a:off x="2723847" y="1095899"/>
            <a:ext cx="6744308" cy="369332"/>
          </a:xfrm>
          <a:prstGeom prst="rect">
            <a:avLst/>
          </a:prstGeom>
          <a:noFill/>
        </p:spPr>
        <p:txBody>
          <a:bodyPr wrap="square" lIns="0" tIns="0" rIns="0" bIns="0" rtlCol="0">
            <a:spAutoFit/>
          </a:bodyPr>
          <a:lstStyle/>
          <a:p>
            <a:pPr algn="ctr" defTabSz="914192">
              <a:defRPr/>
            </a:pPr>
            <a:r>
              <a:rPr lang="en-US" sz="2400" dirty="0">
                <a:solidFill>
                  <a:schemeClr val="bg1"/>
                </a:solidFill>
                <a:latin typeface="Segoe UI"/>
              </a:rPr>
              <a:t>Windows Autopilot</a:t>
            </a:r>
          </a:p>
        </p:txBody>
      </p:sp>
      <p:pic>
        <p:nvPicPr>
          <p:cNvPr id="7" name="Picture 6">
            <a:extLst>
              <a:ext uri="{FF2B5EF4-FFF2-40B4-BE49-F238E27FC236}">
                <a16:creationId xmlns:a16="http://schemas.microsoft.com/office/drawing/2014/main" id="{E4E7864F-B8C2-47C3-9E3E-FB14074D6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355" y="3763849"/>
            <a:ext cx="1265914" cy="1054928"/>
          </a:xfrm>
          <a:prstGeom prst="rect">
            <a:avLst/>
          </a:prstGeom>
        </p:spPr>
      </p:pic>
      <p:sp>
        <p:nvSpPr>
          <p:cNvPr id="8" name="TextBox 7">
            <a:extLst>
              <a:ext uri="{FF2B5EF4-FFF2-40B4-BE49-F238E27FC236}">
                <a16:creationId xmlns:a16="http://schemas.microsoft.com/office/drawing/2014/main" id="{F60E29DA-CB24-421D-BEEC-27D7094AB313}"/>
              </a:ext>
            </a:extLst>
          </p:cNvPr>
          <p:cNvSpPr txBox="1"/>
          <p:nvPr/>
        </p:nvSpPr>
        <p:spPr>
          <a:xfrm>
            <a:off x="294793" y="4141946"/>
            <a:ext cx="805827" cy="860370"/>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000">
                <a:solidFill>
                  <a:srgbClr val="000000"/>
                </a:solidFill>
                <a:latin typeface="Segoe UI"/>
              </a:rPr>
              <a:t>IT Pro</a:t>
            </a:r>
          </a:p>
        </p:txBody>
      </p:sp>
      <p:sp>
        <p:nvSpPr>
          <p:cNvPr id="9" name="people_4" title="Icon of a person">
            <a:extLst>
              <a:ext uri="{FF2B5EF4-FFF2-40B4-BE49-F238E27FC236}">
                <a16:creationId xmlns:a16="http://schemas.microsoft.com/office/drawing/2014/main" id="{8F7BC1C6-CB26-47B2-9725-095D3DDDA8E7}"/>
              </a:ext>
            </a:extLst>
          </p:cNvPr>
          <p:cNvSpPr>
            <a:spLocks noChangeAspect="1" noEditPoints="1"/>
          </p:cNvSpPr>
          <p:nvPr/>
        </p:nvSpPr>
        <p:spPr bwMode="auto">
          <a:xfrm>
            <a:off x="580240" y="3645246"/>
            <a:ext cx="327115" cy="365708"/>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765">
              <a:solidFill>
                <a:srgbClr val="000000"/>
              </a:solidFill>
              <a:latin typeface="Segoe UI"/>
            </a:endParaRPr>
          </a:p>
        </p:txBody>
      </p:sp>
      <p:grpSp>
        <p:nvGrpSpPr>
          <p:cNvPr id="10" name="Group 9">
            <a:extLst>
              <a:ext uri="{FF2B5EF4-FFF2-40B4-BE49-F238E27FC236}">
                <a16:creationId xmlns:a16="http://schemas.microsoft.com/office/drawing/2014/main" id="{72725BC3-969D-4193-8DA0-9074E72E9261}"/>
              </a:ext>
            </a:extLst>
          </p:cNvPr>
          <p:cNvGrpSpPr/>
          <p:nvPr/>
        </p:nvGrpSpPr>
        <p:grpSpPr>
          <a:xfrm>
            <a:off x="2099267" y="3323866"/>
            <a:ext cx="624580" cy="418469"/>
            <a:chOff x="2098700" y="2988955"/>
            <a:chExt cx="624668" cy="418528"/>
          </a:xfrm>
        </p:grpSpPr>
        <p:sp>
          <p:nvSpPr>
            <p:cNvPr id="36" name="Speech Bubble: Oval 35">
              <a:extLst>
                <a:ext uri="{FF2B5EF4-FFF2-40B4-BE49-F238E27FC236}">
                  <a16:creationId xmlns:a16="http://schemas.microsoft.com/office/drawing/2014/main" id="{869B4BBA-17BB-4E08-A26C-41A7F20EA0D6}"/>
                </a:ext>
              </a:extLst>
            </p:cNvPr>
            <p:cNvSpPr/>
            <p:nvPr/>
          </p:nvSpPr>
          <p:spPr bwMode="auto">
            <a:xfrm>
              <a:off x="2098700" y="2988955"/>
              <a:ext cx="624668" cy="418528"/>
            </a:xfrm>
            <a:prstGeom prst="wedgeEllipseCallout">
              <a:avLst>
                <a:gd name="adj1" fmla="val 30831"/>
                <a:gd name="adj2" fmla="val 91060"/>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7" name="Processing_E9F5" title="Icon of two interlocked gears">
              <a:extLst>
                <a:ext uri="{FF2B5EF4-FFF2-40B4-BE49-F238E27FC236}">
                  <a16:creationId xmlns:a16="http://schemas.microsoft.com/office/drawing/2014/main" id="{93EE3130-805F-41DD-81DA-26B85467AB85}"/>
                </a:ext>
              </a:extLst>
            </p:cNvPr>
            <p:cNvSpPr>
              <a:spLocks noChangeAspect="1" noEditPoints="1"/>
            </p:cNvSpPr>
            <p:nvPr/>
          </p:nvSpPr>
          <p:spPr bwMode="auto">
            <a:xfrm>
              <a:off x="2260351" y="3066984"/>
              <a:ext cx="301366" cy="26247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765">
                <a:solidFill>
                  <a:srgbClr val="000000"/>
                </a:solidFill>
                <a:latin typeface="Segoe UI"/>
              </a:endParaRPr>
            </a:p>
          </p:txBody>
        </p:sp>
      </p:grpSp>
      <p:pic>
        <p:nvPicPr>
          <p:cNvPr id="11" name="Picture 10" descr="A silver and black computer&#10;&#10;Description automatically generated">
            <a:extLst>
              <a:ext uri="{FF2B5EF4-FFF2-40B4-BE49-F238E27FC236}">
                <a16:creationId xmlns:a16="http://schemas.microsoft.com/office/drawing/2014/main" id="{DB32BBFD-1390-4A78-99B1-188FA86F3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999" y="3158577"/>
            <a:ext cx="2265470" cy="2265470"/>
          </a:xfrm>
          <a:prstGeom prst="rect">
            <a:avLst/>
          </a:prstGeom>
        </p:spPr>
      </p:pic>
      <p:sp>
        <p:nvSpPr>
          <p:cNvPr id="13" name="Arrow: Right 12">
            <a:extLst>
              <a:ext uri="{FF2B5EF4-FFF2-40B4-BE49-F238E27FC236}">
                <a16:creationId xmlns:a16="http://schemas.microsoft.com/office/drawing/2014/main" id="{CA41D678-380D-45ED-8950-4ABE88BF91A8}"/>
              </a:ext>
            </a:extLst>
          </p:cNvPr>
          <p:cNvSpPr/>
          <p:nvPr/>
        </p:nvSpPr>
        <p:spPr bwMode="auto">
          <a:xfrm>
            <a:off x="2990979" y="4327881"/>
            <a:ext cx="854082" cy="38994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1" name="Arrow: Right 40">
            <a:extLst>
              <a:ext uri="{FF2B5EF4-FFF2-40B4-BE49-F238E27FC236}">
                <a16:creationId xmlns:a16="http://schemas.microsoft.com/office/drawing/2014/main" id="{25245D9E-D8AD-4CF5-BFCE-3FB9B667FB62}"/>
              </a:ext>
            </a:extLst>
          </p:cNvPr>
          <p:cNvSpPr/>
          <p:nvPr/>
        </p:nvSpPr>
        <p:spPr bwMode="auto">
          <a:xfrm>
            <a:off x="6121542" y="4312978"/>
            <a:ext cx="854082" cy="38994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43" name="Picture 6" descr="\\MAGNUM\Projects\Microsoft\Cloud Power FY12\Design\ICONS_PNG\Cloud.png">
            <a:extLst>
              <a:ext uri="{FF2B5EF4-FFF2-40B4-BE49-F238E27FC236}">
                <a16:creationId xmlns:a16="http://schemas.microsoft.com/office/drawing/2014/main" id="{B3C106F9-27ED-4A1F-B3C8-6B4E1E14E0CE}"/>
              </a:ext>
            </a:extLst>
          </p:cNvPr>
          <p:cNvPicPr>
            <a:picLocks noChangeAspect="1" noChangeArrowheads="1"/>
          </p:cNvPicPr>
          <p:nvPr/>
        </p:nvPicPr>
        <p:blipFill>
          <a:blip r:embed="rId5" cstate="print">
            <a:lum bright="100000"/>
          </a:blip>
          <a:srcRect/>
          <a:stretch>
            <a:fillRect/>
          </a:stretch>
        </p:blipFill>
        <p:spPr bwMode="auto">
          <a:xfrm>
            <a:off x="4289793" y="3717835"/>
            <a:ext cx="1508715" cy="1508715"/>
          </a:xfrm>
          <a:prstGeom prst="rect">
            <a:avLst/>
          </a:prstGeom>
          <a:noFill/>
        </p:spPr>
      </p:pic>
      <p:sp>
        <p:nvSpPr>
          <p:cNvPr id="45" name="TextBox 44">
            <a:extLst>
              <a:ext uri="{FF2B5EF4-FFF2-40B4-BE49-F238E27FC236}">
                <a16:creationId xmlns:a16="http://schemas.microsoft.com/office/drawing/2014/main" id="{A82560D7-40E2-4EC3-B04D-F8224F52C23F}"/>
              </a:ext>
            </a:extLst>
          </p:cNvPr>
          <p:cNvSpPr txBox="1"/>
          <p:nvPr/>
        </p:nvSpPr>
        <p:spPr>
          <a:xfrm>
            <a:off x="4407457" y="4197122"/>
            <a:ext cx="1254603" cy="747406"/>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1600">
                <a:solidFill>
                  <a:srgbClr val="505050"/>
                </a:solidFill>
                <a:latin typeface="Segoe UI"/>
              </a:rPr>
              <a:t>Autopilot + Intune</a:t>
            </a:r>
          </a:p>
        </p:txBody>
      </p:sp>
      <p:grpSp>
        <p:nvGrpSpPr>
          <p:cNvPr id="49" name="Group 48">
            <a:extLst>
              <a:ext uri="{FF2B5EF4-FFF2-40B4-BE49-F238E27FC236}">
                <a16:creationId xmlns:a16="http://schemas.microsoft.com/office/drawing/2014/main" id="{4388ECA5-4E82-45A6-A7AF-76929768301D}"/>
              </a:ext>
            </a:extLst>
          </p:cNvPr>
          <p:cNvGrpSpPr/>
          <p:nvPr/>
        </p:nvGrpSpPr>
        <p:grpSpPr>
          <a:xfrm>
            <a:off x="4104558" y="3834689"/>
            <a:ext cx="624580" cy="418469"/>
            <a:chOff x="2098700" y="2988955"/>
            <a:chExt cx="624668" cy="418528"/>
          </a:xfrm>
        </p:grpSpPr>
        <p:sp>
          <p:nvSpPr>
            <p:cNvPr id="47" name="Speech Bubble: Oval 46">
              <a:extLst>
                <a:ext uri="{FF2B5EF4-FFF2-40B4-BE49-F238E27FC236}">
                  <a16:creationId xmlns:a16="http://schemas.microsoft.com/office/drawing/2014/main" id="{0F7AD430-A06B-43BC-BE28-B5DCF89A9FDB}"/>
                </a:ext>
              </a:extLst>
            </p:cNvPr>
            <p:cNvSpPr/>
            <p:nvPr/>
          </p:nvSpPr>
          <p:spPr bwMode="auto">
            <a:xfrm>
              <a:off x="2098700" y="2988955"/>
              <a:ext cx="624668" cy="418528"/>
            </a:xfrm>
            <a:prstGeom prst="wedgeEllipseCallout">
              <a:avLst>
                <a:gd name="adj1" fmla="val 30831"/>
                <a:gd name="adj2" fmla="val 91060"/>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8" name="Processing_E9F5" title="Icon of two interlocked gears">
              <a:extLst>
                <a:ext uri="{FF2B5EF4-FFF2-40B4-BE49-F238E27FC236}">
                  <a16:creationId xmlns:a16="http://schemas.microsoft.com/office/drawing/2014/main" id="{EA15AF57-DD35-47F1-9075-9E94BFB17AD5}"/>
                </a:ext>
              </a:extLst>
            </p:cNvPr>
            <p:cNvSpPr>
              <a:spLocks noChangeAspect="1" noEditPoints="1"/>
            </p:cNvSpPr>
            <p:nvPr/>
          </p:nvSpPr>
          <p:spPr bwMode="auto">
            <a:xfrm>
              <a:off x="2260351" y="3066984"/>
              <a:ext cx="301366" cy="262470"/>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defRPr/>
              </a:pPr>
              <a:endParaRPr lang="en-US" sz="1765">
                <a:solidFill>
                  <a:srgbClr val="000000"/>
                </a:solidFill>
                <a:latin typeface="Segoe UI"/>
              </a:endParaRPr>
            </a:p>
          </p:txBody>
        </p:sp>
      </p:grpSp>
      <p:sp>
        <p:nvSpPr>
          <p:cNvPr id="51" name="TextBox 50">
            <a:extLst>
              <a:ext uri="{FF2B5EF4-FFF2-40B4-BE49-F238E27FC236}">
                <a16:creationId xmlns:a16="http://schemas.microsoft.com/office/drawing/2014/main" id="{3C08F8BE-22BB-4ACE-BD4A-BC7A90D82649}"/>
              </a:ext>
            </a:extLst>
          </p:cNvPr>
          <p:cNvSpPr txBox="1"/>
          <p:nvPr/>
        </p:nvSpPr>
        <p:spPr>
          <a:xfrm>
            <a:off x="9281217" y="2704624"/>
            <a:ext cx="2214725" cy="307777"/>
          </a:xfrm>
          <a:prstGeom prst="rect">
            <a:avLst/>
          </a:prstGeom>
          <a:noFill/>
        </p:spPr>
        <p:txBody>
          <a:bodyPr wrap="square" lIns="0" tIns="0" rIns="0" bIns="0" rtlCol="0">
            <a:spAutoFit/>
          </a:bodyPr>
          <a:lstStyle/>
          <a:p>
            <a:pPr algn="ctr" defTabSz="914225">
              <a:defRPr/>
            </a:pPr>
            <a:r>
              <a:rPr lang="en-US" sz="2000">
                <a:gradFill>
                  <a:gsLst>
                    <a:gs pos="2917">
                      <a:srgbClr val="000000"/>
                    </a:gs>
                    <a:gs pos="30000">
                      <a:srgbClr val="000000"/>
                    </a:gs>
                  </a:gsLst>
                  <a:lin ang="5400000" scaled="0"/>
                </a:gradFill>
                <a:latin typeface="Segoe UI"/>
              </a:rPr>
              <a:t>CLOUD DRIVEN</a:t>
            </a:r>
          </a:p>
        </p:txBody>
      </p:sp>
      <p:sp>
        <p:nvSpPr>
          <p:cNvPr id="53" name="Rectangle 52">
            <a:extLst>
              <a:ext uri="{FF2B5EF4-FFF2-40B4-BE49-F238E27FC236}">
                <a16:creationId xmlns:a16="http://schemas.microsoft.com/office/drawing/2014/main" id="{06C73CD8-370B-49F0-8AE6-DDB2DB01A4FC}"/>
              </a:ext>
            </a:extLst>
          </p:cNvPr>
          <p:cNvSpPr/>
          <p:nvPr/>
        </p:nvSpPr>
        <p:spPr>
          <a:xfrm>
            <a:off x="5974830" y="3579210"/>
            <a:ext cx="243943" cy="380499"/>
          </a:xfrm>
          <a:prstGeom prst="rect">
            <a:avLst/>
          </a:prstGeom>
        </p:spPr>
        <p:txBody>
          <a:bodyPr wrap="none">
            <a:spAutoFit/>
          </a:bodyPr>
          <a:lstStyle/>
          <a:p>
            <a:r>
              <a:rPr lang="en-US" sz="1836" dirty="0">
                <a:solidFill>
                  <a:srgbClr val="000000"/>
                </a:solidFill>
                <a:latin typeface="Times New Roman" panose="02020603050405020304" pitchFamily="18" charset="0"/>
              </a:rPr>
              <a:t> </a:t>
            </a:r>
            <a:endParaRPr lang="en-US" sz="1836" dirty="0"/>
          </a:p>
        </p:txBody>
      </p:sp>
    </p:spTree>
    <p:extLst>
      <p:ext uri="{BB962C8B-B14F-4D97-AF65-F5344CB8AC3E}">
        <p14:creationId xmlns:p14="http://schemas.microsoft.com/office/powerpoint/2010/main" val="150148558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6B47-60F5-496B-B6E5-0CCF224F67C4}"/>
              </a:ext>
            </a:extLst>
          </p:cNvPr>
          <p:cNvSpPr>
            <a:spLocks noGrp="1"/>
          </p:cNvSpPr>
          <p:nvPr>
            <p:ph type="title"/>
          </p:nvPr>
        </p:nvSpPr>
        <p:spPr>
          <a:xfrm>
            <a:off x="418643" y="291514"/>
            <a:ext cx="11655840" cy="899537"/>
          </a:xfrm>
        </p:spPr>
        <p:txBody>
          <a:bodyPr/>
          <a:lstStyle/>
          <a:p>
            <a:r>
              <a:rPr lang="en-US" sz="4313"/>
              <a:t>Enrollment Types for Windows</a:t>
            </a:r>
          </a:p>
        </p:txBody>
      </p:sp>
      <p:sp>
        <p:nvSpPr>
          <p:cNvPr id="3" name="Text Placeholder 2">
            <a:extLst>
              <a:ext uri="{FF2B5EF4-FFF2-40B4-BE49-F238E27FC236}">
                <a16:creationId xmlns:a16="http://schemas.microsoft.com/office/drawing/2014/main" id="{096E317A-146A-4E40-8105-3861C7229240}"/>
              </a:ext>
            </a:extLst>
          </p:cNvPr>
          <p:cNvSpPr>
            <a:spLocks noGrp="1"/>
          </p:cNvSpPr>
          <p:nvPr>
            <p:ph type="body" sz="quarter" idx="10"/>
          </p:nvPr>
        </p:nvSpPr>
        <p:spPr>
          <a:xfrm>
            <a:off x="418644" y="1337343"/>
            <a:ext cx="8441334" cy="1243112"/>
          </a:xfrm>
        </p:spPr>
        <p:txBody>
          <a:bodyPr/>
          <a:lstStyle/>
          <a:p>
            <a:pPr marL="560241" indent="-560241">
              <a:lnSpc>
                <a:spcPct val="100000"/>
              </a:lnSpc>
              <a:buFont typeface="Arial" panose="020B0604020202020204" pitchFamily="34" charset="0"/>
              <a:buChar char="•"/>
            </a:pPr>
            <a:r>
              <a:rPr lang="en-US" sz="3137"/>
              <a:t>Self-service enrollment</a:t>
            </a:r>
          </a:p>
          <a:p>
            <a:pPr marL="560241" indent="-560241">
              <a:lnSpc>
                <a:spcPct val="100000"/>
              </a:lnSpc>
              <a:buFont typeface="Arial" panose="020B0604020202020204" pitchFamily="34" charset="0"/>
              <a:buChar char="•"/>
            </a:pPr>
            <a:r>
              <a:rPr lang="en-US" sz="3137"/>
              <a:t>Bulk enrollment</a:t>
            </a:r>
          </a:p>
        </p:txBody>
      </p:sp>
    </p:spTree>
    <p:extLst>
      <p:ext uri="{BB962C8B-B14F-4D97-AF65-F5344CB8AC3E}">
        <p14:creationId xmlns:p14="http://schemas.microsoft.com/office/powerpoint/2010/main" val="260164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94DF1C7-2165-4E4F-A3E2-1569FECA7273}"/>
              </a:ext>
            </a:extLst>
          </p:cNvPr>
          <p:cNvSpPr txBox="1">
            <a:spLocks/>
          </p:cNvSpPr>
          <p:nvPr/>
        </p:nvSpPr>
        <p:spPr>
          <a:xfrm>
            <a:off x="2232286" y="1302636"/>
            <a:ext cx="7722772" cy="402617"/>
          </a:xfrm>
          <a:prstGeom prst="rect">
            <a:avLst/>
          </a:prstGeom>
        </p:spPr>
        <p:txBody>
          <a:bodyPr vert="horz" wrap="square" lIns="0" tIns="0" rIns="0" bIns="0" rtlCol="0" anchor="t">
            <a:spAutoFit/>
          </a:bodyPr>
          <a:lstStyle>
            <a:lvl1pPr algn="l" defTabSz="896365" rtl="0" eaLnBrk="1" latinLnBrk="0" hangingPunct="1">
              <a:lnSpc>
                <a:spcPts val="3075"/>
              </a:lnSpc>
              <a:spcBef>
                <a:spcPct val="0"/>
              </a:spcBef>
              <a:buNone/>
              <a:defRPr lang="en-US" sz="2745" b="0" strike="noStrike" kern="1200" cap="none" spc="-144" baseline="0">
                <a:ln w="3175">
                  <a:noFill/>
                </a:ln>
                <a:solidFill>
                  <a:srgbClr val="2F2F2F"/>
                </a:solidFill>
                <a:effectLst/>
                <a:latin typeface="+mj-lt"/>
                <a:ea typeface="+mn-ea"/>
                <a:cs typeface="Segoe UI" pitchFamily="34" charset="0"/>
              </a:defRPr>
            </a:lvl1pPr>
          </a:lstStyle>
          <a:p>
            <a:pPr marL="0" marR="0" lvl="0" indent="0" algn="ctr" defTabSz="896021" rtl="0" eaLnBrk="1" fontAlgn="auto" latinLnBrk="0" hangingPunct="1">
              <a:lnSpc>
                <a:spcPts val="3073"/>
              </a:lnSpc>
              <a:spcBef>
                <a:spcPct val="0"/>
              </a:spcBef>
              <a:spcAft>
                <a:spcPts val="1200"/>
              </a:spcAft>
              <a:buClrTx/>
              <a:buSzTx/>
              <a:buFontTx/>
              <a:buNone/>
              <a:tabLst>
                <a:tab pos="616029" algn="l"/>
              </a:tabLst>
              <a:defRPr/>
            </a:pPr>
            <a:r>
              <a:rPr kumimoji="0" lang="en-US" sz="2745" b="0" i="0" u="none" strike="noStrike" kern="1200" cap="none" spc="-141" normalizeH="0" baseline="0" noProof="0" dirty="0">
                <a:ln w="3175">
                  <a:noFill/>
                </a:ln>
                <a:solidFill>
                  <a:srgbClr val="63175B"/>
                </a:solidFill>
                <a:effectLst/>
                <a:uLnTx/>
                <a:uFillTx/>
                <a:latin typeface="Segoe UI" charset="0"/>
                <a:ea typeface="Segoe UI" charset="0"/>
                <a:cs typeface="Segoe UI" charset="0"/>
              </a:rPr>
              <a:t>Microsoft Education </a:t>
            </a:r>
          </a:p>
        </p:txBody>
      </p:sp>
      <p:sp>
        <p:nvSpPr>
          <p:cNvPr id="2" name="Rectangle 1">
            <a:extLst>
              <a:ext uri="{FF2B5EF4-FFF2-40B4-BE49-F238E27FC236}">
                <a16:creationId xmlns:a16="http://schemas.microsoft.com/office/drawing/2014/main" id="{19522D0A-6564-4CB0-B1EC-2DDB835F7133}"/>
              </a:ext>
            </a:extLst>
          </p:cNvPr>
          <p:cNvSpPr/>
          <p:nvPr/>
        </p:nvSpPr>
        <p:spPr>
          <a:xfrm>
            <a:off x="1361320" y="1886286"/>
            <a:ext cx="9464706" cy="392245"/>
          </a:xfrm>
          <a:prstGeom prst="rect">
            <a:avLst/>
          </a:prstGeom>
        </p:spPr>
        <p:txBody>
          <a:bodyPr wrap="square">
            <a:spAutoFit/>
          </a:bodyPr>
          <a:lstStyle/>
          <a:p>
            <a:pPr marL="0" marR="0" lvl="0" indent="0" algn="ctr" defTabSz="896133" rtl="0" eaLnBrk="1" fontAlgn="auto" latinLnBrk="0" hangingPunct="1">
              <a:lnSpc>
                <a:spcPct val="100000"/>
              </a:lnSpc>
              <a:spcBef>
                <a:spcPts val="0"/>
              </a:spcBef>
              <a:spcAft>
                <a:spcPts val="0"/>
              </a:spcAft>
              <a:buClrTx/>
              <a:buSzTx/>
              <a:buFontTx/>
              <a:buNone/>
              <a:tabLst/>
              <a:defRPr/>
            </a:pPr>
            <a:r>
              <a:rPr kumimoji="0" lang="pt-BR" sz="1961" b="0" i="0" u="none" strike="noStrike" kern="1200" cap="none" spc="0" normalizeH="0" baseline="0" noProof="0">
                <a:ln>
                  <a:noFill/>
                </a:ln>
                <a:solidFill>
                  <a:srgbClr val="E6E6E6">
                    <a:lumMod val="25000"/>
                  </a:srgbClr>
                </a:solidFill>
                <a:effectLst/>
                <a:uLnTx/>
                <a:uFillTx/>
                <a:latin typeface="Segoe UI Light" charset="0"/>
                <a:ea typeface="Segoe UI Light" charset="0"/>
                <a:cs typeface="Segoe UI Light" charset="0"/>
              </a:rPr>
              <a:t>Empowering every student to create the world of tomorrow</a:t>
            </a:r>
            <a:endParaRPr kumimoji="0" lang="en-US" sz="1765" b="0" i="0" u="none" strike="noStrike" kern="1200" cap="none" spc="0" normalizeH="0" baseline="0" noProof="0">
              <a:ln>
                <a:noFill/>
              </a:ln>
              <a:solidFill>
                <a:srgbClr val="E6E6E6">
                  <a:lumMod val="25000"/>
                </a:srgbClr>
              </a:solidFill>
              <a:effectLst/>
              <a:uLnTx/>
              <a:uFillTx/>
              <a:latin typeface="Segoe UI Light" charset="0"/>
              <a:ea typeface="Segoe UI Light" charset="0"/>
              <a:cs typeface="Segoe UI Light" charset="0"/>
            </a:endParaRPr>
          </a:p>
        </p:txBody>
      </p:sp>
      <p:sp>
        <p:nvSpPr>
          <p:cNvPr id="23" name="Rectangle 16">
            <a:extLst>
              <a:ext uri="{FF2B5EF4-FFF2-40B4-BE49-F238E27FC236}">
                <a16:creationId xmlns:a16="http://schemas.microsoft.com/office/drawing/2014/main" id="{2C8BE366-14AC-4020-BED6-3983CF7B5C7C}"/>
              </a:ext>
            </a:extLst>
          </p:cNvPr>
          <p:cNvSpPr/>
          <p:nvPr/>
        </p:nvSpPr>
        <p:spPr>
          <a:xfrm>
            <a:off x="1762737" y="4224863"/>
            <a:ext cx="2542585" cy="775156"/>
          </a:xfrm>
          <a:prstGeom prst="rect">
            <a:avLst/>
          </a:prstGeom>
          <a:solidFill>
            <a:schemeClr val="bg1">
              <a:lumMod val="95000"/>
            </a:schemeClr>
          </a:solidFill>
        </p:spPr>
        <p:txBody>
          <a:bodyPr wrap="square" lIns="0" rIns="0" anchor="ctr">
            <a:noAutofit/>
          </a:bodyPr>
          <a:lstStyle/>
          <a:p>
            <a:pPr marL="0" marR="0" lvl="0" indent="0" algn="ctr" defTabSz="860249" rtl="0" eaLnBrk="1" fontAlgn="auto" latinLnBrk="0" hangingPunct="1">
              <a:lnSpc>
                <a:spcPts val="2073"/>
              </a:lnSpc>
              <a:spcBef>
                <a:spcPts val="1130"/>
              </a:spcBef>
              <a:spcAft>
                <a:spcPts val="0"/>
              </a:spcAft>
              <a:buClrTx/>
              <a:buSzTx/>
              <a:buFontTx/>
              <a:buNone/>
              <a:tabLst/>
              <a:defRPr/>
            </a:pPr>
            <a:r>
              <a:rPr kumimoji="0" lang="en-US" sz="1961" b="0" i="0" u="none" strike="noStrike" kern="0" cap="none" spc="20" normalizeH="0" baseline="0" noProof="0">
                <a:ln>
                  <a:noFill/>
                </a:ln>
                <a:solidFill>
                  <a:srgbClr val="E6E6E6">
                    <a:lumMod val="25000"/>
                  </a:srgbClr>
                </a:solidFill>
                <a:effectLst/>
                <a:uLnTx/>
                <a:uFillTx/>
                <a:latin typeface="Segoe UI Light" charset="0"/>
                <a:ea typeface="Segoe UI Light" charset="0"/>
                <a:cs typeface="Segoe UI Light" charset="0"/>
              </a:rPr>
              <a:t>Better learning outcomes</a:t>
            </a:r>
          </a:p>
        </p:txBody>
      </p:sp>
      <p:sp>
        <p:nvSpPr>
          <p:cNvPr id="34" name="Rectangle 33">
            <a:extLst>
              <a:ext uri="{FF2B5EF4-FFF2-40B4-BE49-F238E27FC236}">
                <a16:creationId xmlns:a16="http://schemas.microsoft.com/office/drawing/2014/main" id="{1B9AC721-C8C2-45A6-B995-2475D7778556}"/>
              </a:ext>
            </a:extLst>
          </p:cNvPr>
          <p:cNvSpPr/>
          <p:nvPr/>
        </p:nvSpPr>
        <p:spPr>
          <a:xfrm>
            <a:off x="4820155" y="4224863"/>
            <a:ext cx="2542585" cy="775155"/>
          </a:xfrm>
          <a:prstGeom prst="rect">
            <a:avLst/>
          </a:prstGeom>
          <a:solidFill>
            <a:schemeClr val="bg1">
              <a:lumMod val="95000"/>
            </a:schemeClr>
          </a:solidFill>
        </p:spPr>
        <p:txBody>
          <a:bodyPr wrap="square" lIns="0" rIns="0" anchor="ctr">
            <a:noAutofit/>
          </a:bodyPr>
          <a:lstStyle/>
          <a:p>
            <a:pPr marL="0" marR="0" lvl="0" indent="0" algn="ctr" defTabSz="860249" rtl="0" eaLnBrk="1" fontAlgn="auto" latinLnBrk="0" hangingPunct="1">
              <a:lnSpc>
                <a:spcPts val="2073"/>
              </a:lnSpc>
              <a:spcBef>
                <a:spcPts val="1130"/>
              </a:spcBef>
              <a:spcAft>
                <a:spcPts val="0"/>
              </a:spcAft>
              <a:buClrTx/>
              <a:buSzTx/>
              <a:buFontTx/>
              <a:buNone/>
              <a:tabLst/>
              <a:defRPr/>
            </a:pPr>
            <a:r>
              <a:rPr kumimoji="0" lang="en-US" sz="1961" b="0" i="0" u="none" strike="noStrike" kern="0" cap="none" spc="20" normalizeH="0" baseline="0" noProof="0">
                <a:ln>
                  <a:noFill/>
                </a:ln>
                <a:solidFill>
                  <a:srgbClr val="E6E6E6">
                    <a:lumMod val="25000"/>
                  </a:srgbClr>
                </a:solidFill>
                <a:effectLst/>
                <a:uLnTx/>
                <a:uFillTx/>
                <a:latin typeface="Segoe UI Light" charset="0"/>
                <a:ea typeface="Segoe UI Light" charset="0"/>
                <a:cs typeface="Segoe UI Light" charset="0"/>
              </a:rPr>
              <a:t>Saves teachers time</a:t>
            </a:r>
          </a:p>
        </p:txBody>
      </p:sp>
      <p:sp>
        <p:nvSpPr>
          <p:cNvPr id="37" name="Rectangle 36">
            <a:extLst>
              <a:ext uri="{FF2B5EF4-FFF2-40B4-BE49-F238E27FC236}">
                <a16:creationId xmlns:a16="http://schemas.microsoft.com/office/drawing/2014/main" id="{D3EE977F-28C5-4C29-AEB7-B3549B8F4592}"/>
              </a:ext>
            </a:extLst>
          </p:cNvPr>
          <p:cNvSpPr/>
          <p:nvPr/>
        </p:nvSpPr>
        <p:spPr>
          <a:xfrm>
            <a:off x="7814902" y="4224862"/>
            <a:ext cx="2847943" cy="775156"/>
          </a:xfrm>
          <a:prstGeom prst="rect">
            <a:avLst/>
          </a:prstGeom>
          <a:solidFill>
            <a:schemeClr val="bg1">
              <a:lumMod val="95000"/>
            </a:schemeClr>
          </a:solidFill>
        </p:spPr>
        <p:txBody>
          <a:bodyPr wrap="square" lIns="0" rIns="0" anchor="ctr">
            <a:noAutofit/>
          </a:bodyPr>
          <a:lstStyle/>
          <a:p>
            <a:pPr marL="0" marR="0" lvl="0" indent="0" algn="ctr" defTabSz="860249" rtl="0" eaLnBrk="1" fontAlgn="auto" latinLnBrk="0" hangingPunct="1">
              <a:lnSpc>
                <a:spcPts val="2073"/>
              </a:lnSpc>
              <a:spcBef>
                <a:spcPts val="1130"/>
              </a:spcBef>
              <a:spcAft>
                <a:spcPts val="0"/>
              </a:spcAft>
              <a:buClrTx/>
              <a:buSzTx/>
              <a:buFontTx/>
              <a:buNone/>
              <a:tabLst/>
              <a:defRPr/>
            </a:pPr>
            <a:r>
              <a:rPr kumimoji="0" lang="en-US" sz="1961" b="0" i="0" u="none" strike="noStrike" kern="0" cap="none" spc="20" normalizeH="0" baseline="0" noProof="0">
                <a:ln>
                  <a:noFill/>
                </a:ln>
                <a:solidFill>
                  <a:srgbClr val="E6E6E6">
                    <a:lumMod val="25000"/>
                  </a:srgbClr>
                </a:solidFill>
                <a:effectLst/>
                <a:uLnTx/>
                <a:uFillTx/>
                <a:latin typeface="Segoe UI Light" charset="0"/>
                <a:ea typeface="Segoe UI Light" charset="0"/>
                <a:cs typeface="Segoe UI Light" charset="0"/>
              </a:rPr>
              <a:t>Affordable, easy to manage devices</a:t>
            </a:r>
          </a:p>
        </p:txBody>
      </p:sp>
      <p:pic>
        <p:nvPicPr>
          <p:cNvPr id="3" name="Picture 2"/>
          <p:cNvPicPr>
            <a:picLocks noChangeAspect="1"/>
          </p:cNvPicPr>
          <p:nvPr/>
        </p:nvPicPr>
        <p:blipFill>
          <a:blip r:embed="rId3"/>
          <a:stretch>
            <a:fillRect/>
          </a:stretch>
        </p:blipFill>
        <p:spPr>
          <a:xfrm>
            <a:off x="2672969" y="3383359"/>
            <a:ext cx="722120" cy="722120"/>
          </a:xfrm>
          <a:prstGeom prst="rect">
            <a:avLst/>
          </a:prstGeom>
        </p:spPr>
      </p:pic>
      <p:pic>
        <p:nvPicPr>
          <p:cNvPr id="4" name="Picture 3"/>
          <p:cNvPicPr>
            <a:picLocks noChangeAspect="1"/>
          </p:cNvPicPr>
          <p:nvPr/>
        </p:nvPicPr>
        <p:blipFill>
          <a:blip r:embed="rId4"/>
          <a:stretch>
            <a:fillRect/>
          </a:stretch>
        </p:blipFill>
        <p:spPr>
          <a:xfrm>
            <a:off x="5580982" y="3470512"/>
            <a:ext cx="1020928" cy="547815"/>
          </a:xfrm>
          <a:prstGeom prst="rect">
            <a:avLst/>
          </a:prstGeom>
        </p:spPr>
      </p:pic>
      <p:pic>
        <p:nvPicPr>
          <p:cNvPr id="5" name="Picture 4"/>
          <p:cNvPicPr>
            <a:picLocks noChangeAspect="1"/>
          </p:cNvPicPr>
          <p:nvPr/>
        </p:nvPicPr>
        <p:blipFill>
          <a:blip r:embed="rId5"/>
          <a:stretch>
            <a:fillRect/>
          </a:stretch>
        </p:blipFill>
        <p:spPr>
          <a:xfrm>
            <a:off x="8734635" y="3458061"/>
            <a:ext cx="1008478" cy="572716"/>
          </a:xfrm>
          <a:prstGeom prst="rect">
            <a:avLst/>
          </a:prstGeom>
        </p:spPr>
      </p:pic>
    </p:spTree>
    <p:extLst>
      <p:ext uri="{BB962C8B-B14F-4D97-AF65-F5344CB8AC3E}">
        <p14:creationId xmlns:p14="http://schemas.microsoft.com/office/powerpoint/2010/main" val="169170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3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327B-4380-4707-B8DA-9FB19DABC763}"/>
              </a:ext>
            </a:extLst>
          </p:cNvPr>
          <p:cNvSpPr>
            <a:spLocks noGrp="1"/>
          </p:cNvSpPr>
          <p:nvPr>
            <p:ph type="title"/>
          </p:nvPr>
        </p:nvSpPr>
        <p:spPr/>
        <p:txBody>
          <a:bodyPr/>
          <a:lstStyle/>
          <a:p>
            <a:r>
              <a:rPr lang="en-US" sz="4313"/>
              <a:t>Self-Service Enrollment Options</a:t>
            </a:r>
          </a:p>
        </p:txBody>
      </p:sp>
      <p:sp>
        <p:nvSpPr>
          <p:cNvPr id="4" name="Text Placeholder 3">
            <a:extLst>
              <a:ext uri="{FF2B5EF4-FFF2-40B4-BE49-F238E27FC236}">
                <a16:creationId xmlns:a16="http://schemas.microsoft.com/office/drawing/2014/main" id="{0B3C0E1A-D709-49D1-A4DE-1532FAE401F0}"/>
              </a:ext>
            </a:extLst>
          </p:cNvPr>
          <p:cNvSpPr>
            <a:spLocks noGrp="1"/>
          </p:cNvSpPr>
          <p:nvPr>
            <p:ph type="body" sz="quarter" idx="10"/>
          </p:nvPr>
        </p:nvSpPr>
        <p:spPr>
          <a:xfrm>
            <a:off x="269240" y="1337342"/>
            <a:ext cx="11578819" cy="5014691"/>
          </a:xfrm>
        </p:spPr>
        <p:txBody>
          <a:bodyPr/>
          <a:lstStyle/>
          <a:p>
            <a:pPr>
              <a:lnSpc>
                <a:spcPct val="100000"/>
              </a:lnSpc>
              <a:buFont typeface="Arial" panose="020B0604020202020204" pitchFamily="34" charset="0"/>
              <a:buChar char="•"/>
            </a:pPr>
            <a:r>
              <a:rPr lang="en-US" sz="2745"/>
              <a:t>Windows Out of Box Experience (OOBE)</a:t>
            </a:r>
          </a:p>
          <a:p>
            <a:pPr lvl="1">
              <a:lnSpc>
                <a:spcPct val="100000"/>
              </a:lnSpc>
              <a:buFont typeface="Courier New" panose="02070309020205020404" pitchFamily="49" charset="0"/>
              <a:buChar char="o"/>
            </a:pPr>
            <a:r>
              <a:rPr lang="en-US" kern="0"/>
              <a:t> Enter AAD credentials during Windows OOBE</a:t>
            </a:r>
            <a:endParaRPr lang="en-US"/>
          </a:p>
          <a:p>
            <a:pPr>
              <a:lnSpc>
                <a:spcPct val="100000"/>
              </a:lnSpc>
              <a:buFont typeface="Arial" panose="020B0604020202020204" pitchFamily="34" charset="0"/>
              <a:buChar char="•"/>
            </a:pPr>
            <a:r>
              <a:rPr lang="en-US" sz="2745"/>
              <a:t>Post Windows OOBE</a:t>
            </a:r>
          </a:p>
          <a:p>
            <a:pPr lvl="1">
              <a:lnSpc>
                <a:spcPct val="100000"/>
              </a:lnSpc>
              <a:buFont typeface="Courier New" panose="02070309020205020404" pitchFamily="49" charset="0"/>
              <a:buChar char="o"/>
            </a:pPr>
            <a:r>
              <a:rPr lang="en-US"/>
              <a:t> Windows Settings</a:t>
            </a:r>
          </a:p>
          <a:p>
            <a:pPr lvl="2">
              <a:lnSpc>
                <a:spcPct val="100000"/>
              </a:lnSpc>
              <a:buFont typeface="Wingdings" panose="05000000000000000000" pitchFamily="2" charset="2"/>
              <a:buChar char="§"/>
            </a:pPr>
            <a:r>
              <a:rPr lang="en-US" sz="2353"/>
              <a:t>Go to Settings&gt;Accounts&gt;Access Work or School, Select Connect</a:t>
            </a:r>
          </a:p>
          <a:p>
            <a:pPr lvl="1">
              <a:lnSpc>
                <a:spcPct val="100000"/>
              </a:lnSpc>
              <a:buFont typeface="Courier New" panose="02070309020205020404" pitchFamily="49" charset="0"/>
              <a:buChar char="o"/>
            </a:pPr>
            <a:r>
              <a:rPr lang="en-US"/>
              <a:t> Intune Company Portal</a:t>
            </a:r>
          </a:p>
          <a:p>
            <a:pPr lvl="2">
              <a:lnSpc>
                <a:spcPct val="100000"/>
              </a:lnSpc>
              <a:buFont typeface="Wingdings" panose="05000000000000000000" pitchFamily="2" charset="2"/>
              <a:buChar char="§"/>
            </a:pPr>
            <a:r>
              <a:rPr lang="en-US" sz="2353"/>
              <a:t>Native Windows App</a:t>
            </a:r>
          </a:p>
          <a:p>
            <a:pPr marL="639608" lvl="3" indent="0">
              <a:lnSpc>
                <a:spcPct val="100000"/>
              </a:lnSpc>
              <a:buNone/>
            </a:pPr>
            <a:r>
              <a:rPr lang="en-US" sz="2353"/>
              <a:t>- Install Intune Company Portal app from Windows Store and follow enrollment instructions</a:t>
            </a:r>
          </a:p>
          <a:p>
            <a:pPr lvl="2">
              <a:lnSpc>
                <a:spcPct val="100000"/>
              </a:lnSpc>
              <a:buFont typeface="Wingdings" panose="05000000000000000000" pitchFamily="2" charset="2"/>
              <a:buChar char="§"/>
            </a:pPr>
            <a:r>
              <a:rPr lang="en-US" sz="2353"/>
              <a:t>Web App</a:t>
            </a:r>
          </a:p>
          <a:p>
            <a:pPr marL="639608" lvl="3" indent="0">
              <a:lnSpc>
                <a:spcPct val="100000"/>
              </a:lnSpc>
              <a:buNone/>
            </a:pPr>
            <a:r>
              <a:rPr lang="en-US" sz="2353"/>
              <a:t>- Open Intune Web Company Portal and follow enrollment instructions</a:t>
            </a:r>
          </a:p>
        </p:txBody>
      </p:sp>
    </p:spTree>
    <p:extLst>
      <p:ext uri="{BB962C8B-B14F-4D97-AF65-F5344CB8AC3E}">
        <p14:creationId xmlns:p14="http://schemas.microsoft.com/office/powerpoint/2010/main" val="210472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C5EA-8715-4870-819C-63615648CA6B}"/>
              </a:ext>
            </a:extLst>
          </p:cNvPr>
          <p:cNvSpPr>
            <a:spLocks noGrp="1"/>
          </p:cNvSpPr>
          <p:nvPr>
            <p:ph type="title"/>
          </p:nvPr>
        </p:nvSpPr>
        <p:spPr/>
        <p:txBody>
          <a:bodyPr/>
          <a:lstStyle/>
          <a:p>
            <a:r>
              <a:rPr lang="en-US"/>
              <a:t>Bulk Enrollment Options</a:t>
            </a:r>
          </a:p>
        </p:txBody>
      </p:sp>
      <p:sp>
        <p:nvSpPr>
          <p:cNvPr id="3" name="Text Placeholder 2">
            <a:extLst>
              <a:ext uri="{FF2B5EF4-FFF2-40B4-BE49-F238E27FC236}">
                <a16:creationId xmlns:a16="http://schemas.microsoft.com/office/drawing/2014/main" id="{E43F2370-5A85-465C-ADA7-88F706ACC540}"/>
              </a:ext>
            </a:extLst>
          </p:cNvPr>
          <p:cNvSpPr>
            <a:spLocks noGrp="1"/>
          </p:cNvSpPr>
          <p:nvPr>
            <p:ph type="body" sz="quarter" idx="10"/>
          </p:nvPr>
        </p:nvSpPr>
        <p:spPr>
          <a:xfrm>
            <a:off x="343943" y="1412044"/>
            <a:ext cx="4930335" cy="4326756"/>
          </a:xfrm>
        </p:spPr>
        <p:txBody>
          <a:bodyPr/>
          <a:lstStyle/>
          <a:p>
            <a:pPr>
              <a:lnSpc>
                <a:spcPct val="100000"/>
              </a:lnSpc>
              <a:buFont typeface="Arial" panose="020B0604020202020204" pitchFamily="34" charset="0"/>
              <a:buChar char="•"/>
            </a:pPr>
            <a:r>
              <a:rPr lang="en-US"/>
              <a:t>Set up School PCs</a:t>
            </a:r>
          </a:p>
          <a:p>
            <a:pPr lvl="1">
              <a:lnSpc>
                <a:spcPct val="100000"/>
              </a:lnSpc>
              <a:buFont typeface="Courier New" panose="02070309020205020404" pitchFamily="49" charset="0"/>
              <a:buChar char="o"/>
            </a:pPr>
            <a:r>
              <a:rPr lang="en-US"/>
              <a:t>  Free App in the Windows Store</a:t>
            </a:r>
          </a:p>
          <a:p>
            <a:pPr lvl="1">
              <a:lnSpc>
                <a:spcPct val="100000"/>
              </a:lnSpc>
              <a:buFont typeface="Courier New" panose="02070309020205020404" pitchFamily="49" charset="0"/>
              <a:buChar char="o"/>
            </a:pPr>
            <a:r>
              <a:rPr lang="en-US"/>
              <a:t>  Creates a provisioning package</a:t>
            </a:r>
          </a:p>
          <a:p>
            <a:pPr lvl="2">
              <a:lnSpc>
                <a:spcPct val="100000"/>
              </a:lnSpc>
              <a:buFont typeface="Wingdings" panose="05000000000000000000" pitchFamily="2" charset="2"/>
              <a:buChar char="§"/>
            </a:pPr>
            <a:r>
              <a:rPr lang="en-US" sz="2353"/>
              <a:t>  Join AAD</a:t>
            </a:r>
          </a:p>
          <a:p>
            <a:pPr lvl="2">
              <a:lnSpc>
                <a:spcPct val="100000"/>
              </a:lnSpc>
              <a:buFont typeface="Wingdings" panose="05000000000000000000" pitchFamily="2" charset="2"/>
              <a:buChar char="§"/>
            </a:pPr>
            <a:r>
              <a:rPr lang="en-US" sz="2353"/>
              <a:t>  Start menu and taskbar layout tailored for education</a:t>
            </a:r>
          </a:p>
          <a:p>
            <a:pPr lvl="2">
              <a:lnSpc>
                <a:spcPct val="100000"/>
              </a:lnSpc>
              <a:buFont typeface="Wingdings" panose="05000000000000000000" pitchFamily="2" charset="2"/>
              <a:buChar char="§"/>
            </a:pPr>
            <a:r>
              <a:rPr lang="en-US" sz="2353"/>
              <a:t>  Automatically configures Windows devices for education</a:t>
            </a:r>
          </a:p>
          <a:p>
            <a:pPr lvl="2">
              <a:lnSpc>
                <a:spcPct val="100000"/>
              </a:lnSpc>
              <a:buFont typeface="Wingdings" panose="05000000000000000000" pitchFamily="2" charset="2"/>
              <a:buChar char="§"/>
            </a:pPr>
            <a:r>
              <a:rPr lang="en-US" sz="2353"/>
              <a:t>  Automatically installs selected apps</a:t>
            </a:r>
          </a:p>
        </p:txBody>
      </p:sp>
      <p:sp>
        <p:nvSpPr>
          <p:cNvPr id="4" name="Text Placeholder 3">
            <a:extLst>
              <a:ext uri="{FF2B5EF4-FFF2-40B4-BE49-F238E27FC236}">
                <a16:creationId xmlns:a16="http://schemas.microsoft.com/office/drawing/2014/main" id="{D0F24C8F-10C5-42DB-95FB-F90566282B67}"/>
              </a:ext>
            </a:extLst>
          </p:cNvPr>
          <p:cNvSpPr>
            <a:spLocks noGrp="1"/>
          </p:cNvSpPr>
          <p:nvPr>
            <p:ph type="body" sz="quarter" idx="11"/>
          </p:nvPr>
        </p:nvSpPr>
        <p:spPr>
          <a:xfrm>
            <a:off x="5573086" y="1412044"/>
            <a:ext cx="5976166" cy="3964684"/>
          </a:xfrm>
        </p:spPr>
        <p:txBody>
          <a:bodyPr/>
          <a:lstStyle/>
          <a:p>
            <a:pPr>
              <a:lnSpc>
                <a:spcPct val="100000"/>
              </a:lnSpc>
            </a:pPr>
            <a:r>
              <a:rPr lang="en-US"/>
              <a:t>Windows Configuration Designer</a:t>
            </a:r>
          </a:p>
          <a:p>
            <a:pPr lvl="1">
              <a:lnSpc>
                <a:spcPct val="100000"/>
              </a:lnSpc>
              <a:buFont typeface="Courier New" panose="02070309020205020404" pitchFamily="49" charset="0"/>
              <a:buChar char="o"/>
            </a:pPr>
            <a:r>
              <a:rPr lang="en-US"/>
              <a:t>Free App in the Windows Store</a:t>
            </a:r>
          </a:p>
          <a:p>
            <a:pPr lvl="1">
              <a:lnSpc>
                <a:spcPct val="100000"/>
              </a:lnSpc>
              <a:buFont typeface="Courier New" panose="02070309020205020404" pitchFamily="49" charset="0"/>
              <a:buChar char="o"/>
            </a:pPr>
            <a:r>
              <a:rPr lang="en-US"/>
              <a:t>Creates a provisioning package</a:t>
            </a:r>
          </a:p>
          <a:p>
            <a:pPr lvl="2">
              <a:lnSpc>
                <a:spcPct val="100000"/>
              </a:lnSpc>
              <a:buFont typeface="Wingdings" panose="05000000000000000000" pitchFamily="2" charset="2"/>
              <a:buChar char="§"/>
            </a:pPr>
            <a:r>
              <a:rPr lang="en-US" sz="2353"/>
              <a:t>Join AD, AAD or local admin account</a:t>
            </a:r>
          </a:p>
          <a:p>
            <a:pPr lvl="2">
              <a:lnSpc>
                <a:spcPct val="100000"/>
              </a:lnSpc>
              <a:buFont typeface="Wingdings" panose="05000000000000000000" pitchFamily="2" charset="2"/>
              <a:buChar char="§"/>
            </a:pPr>
            <a:r>
              <a:rPr lang="en-US" sz="2353"/>
              <a:t>Settings are more customizable</a:t>
            </a:r>
          </a:p>
          <a:p>
            <a:pPr lvl="2">
              <a:lnSpc>
                <a:spcPct val="100000"/>
              </a:lnSpc>
              <a:buFont typeface="Wingdings" panose="05000000000000000000" pitchFamily="2" charset="2"/>
              <a:buChar char="§"/>
            </a:pPr>
            <a:r>
              <a:rPr lang="en-US" sz="2353"/>
              <a:t>Upgrade OS version with product key</a:t>
            </a:r>
          </a:p>
          <a:p>
            <a:pPr lvl="2">
              <a:lnSpc>
                <a:spcPct val="100000"/>
              </a:lnSpc>
              <a:buFont typeface="Wingdings" panose="05000000000000000000" pitchFamily="2" charset="2"/>
              <a:buChar char="§"/>
            </a:pPr>
            <a:r>
              <a:rPr lang="en-US" sz="2353"/>
              <a:t>Installs apps downloaded from Windows Store for Education, desktop apps and certificates</a:t>
            </a:r>
          </a:p>
        </p:txBody>
      </p:sp>
    </p:spTree>
    <p:extLst>
      <p:ext uri="{BB962C8B-B14F-4D97-AF65-F5344CB8AC3E}">
        <p14:creationId xmlns:p14="http://schemas.microsoft.com/office/powerpoint/2010/main" val="61695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5F5A6-95E6-4B25-8042-9948D1BEB647}"/>
              </a:ext>
            </a:extLst>
          </p:cNvPr>
          <p:cNvSpPr>
            <a:spLocks noGrp="1"/>
          </p:cNvSpPr>
          <p:nvPr>
            <p:ph type="title"/>
          </p:nvPr>
        </p:nvSpPr>
        <p:spPr/>
        <p:txBody>
          <a:bodyPr/>
          <a:lstStyle/>
          <a:p>
            <a:r>
              <a:rPr lang="en-US" sz="4313"/>
              <a:t>Windows </a:t>
            </a:r>
            <a:r>
              <a:rPr lang="en-US" sz="4313" err="1"/>
              <a:t>AutoPilot</a:t>
            </a:r>
            <a:br>
              <a:rPr lang="en-US" sz="4313"/>
            </a:br>
            <a:r>
              <a:rPr lang="en-US" sz="2353" i="1"/>
              <a:t>The Cloud-Driven scenario enables you to pre-register devices through the Windows AutoPilot Deployment Program</a:t>
            </a:r>
            <a:endParaRPr lang="en-US" sz="4313" i="1"/>
          </a:p>
        </p:txBody>
      </p:sp>
      <p:sp>
        <p:nvSpPr>
          <p:cNvPr id="3" name="Text Placeholder 2">
            <a:extLst>
              <a:ext uri="{FF2B5EF4-FFF2-40B4-BE49-F238E27FC236}">
                <a16:creationId xmlns:a16="http://schemas.microsoft.com/office/drawing/2014/main" id="{EE0725E3-4CB9-48F5-8EE3-BF57135F26D4}"/>
              </a:ext>
            </a:extLst>
          </p:cNvPr>
          <p:cNvSpPr>
            <a:spLocks noGrp="1"/>
          </p:cNvSpPr>
          <p:nvPr>
            <p:ph type="body" sz="quarter" idx="10"/>
          </p:nvPr>
        </p:nvSpPr>
        <p:spPr>
          <a:xfrm>
            <a:off x="274149" y="1860257"/>
            <a:ext cx="5378548" cy="4125104"/>
          </a:xfrm>
        </p:spPr>
        <p:txBody>
          <a:bodyPr/>
          <a:lstStyle/>
          <a:p>
            <a:r>
              <a:rPr lang="en-US" sz="2353"/>
              <a:t>The Windows </a:t>
            </a:r>
            <a:r>
              <a:rPr lang="en-US" sz="2353" err="1"/>
              <a:t>AutoPilot</a:t>
            </a:r>
            <a:r>
              <a:rPr lang="en-US" sz="2353"/>
              <a:t> Deployment Program enables you to</a:t>
            </a:r>
          </a:p>
          <a:p>
            <a:pPr lvl="1"/>
            <a:r>
              <a:rPr lang="en-US" sz="1961"/>
              <a:t>Automatically join devices to Azure Active Directory (Azure AD)</a:t>
            </a:r>
          </a:p>
          <a:p>
            <a:pPr lvl="1"/>
            <a:r>
              <a:rPr lang="en-US" sz="1961"/>
              <a:t>Auto-enroll devices into Microsoft Intune (</a:t>
            </a:r>
            <a:r>
              <a:rPr lang="en-US" sz="1961" i="1">
                <a:hlinkClick r:id="rId3"/>
              </a:rPr>
              <a:t>Requires an Azure AD Premium subscription</a:t>
            </a:r>
            <a:r>
              <a:rPr lang="en-US" sz="1961"/>
              <a:t>)</a:t>
            </a:r>
          </a:p>
          <a:p>
            <a:pPr lvl="1"/>
            <a:r>
              <a:rPr lang="en-US" sz="1961"/>
              <a:t>Restrict the Administrator account creation</a:t>
            </a:r>
          </a:p>
          <a:p>
            <a:pPr lvl="1"/>
            <a:r>
              <a:rPr lang="en-US" sz="1961"/>
              <a:t>Create and auto-assign devices to configuration groups based on a device's profile</a:t>
            </a:r>
          </a:p>
          <a:p>
            <a:pPr lvl="1"/>
            <a:r>
              <a:rPr lang="en-US" sz="1961"/>
              <a:t>Customize OOBE content specific to the organization</a:t>
            </a:r>
          </a:p>
        </p:txBody>
      </p:sp>
      <p:sp>
        <p:nvSpPr>
          <p:cNvPr id="4" name="Text Placeholder 3">
            <a:extLst>
              <a:ext uri="{FF2B5EF4-FFF2-40B4-BE49-F238E27FC236}">
                <a16:creationId xmlns:a16="http://schemas.microsoft.com/office/drawing/2014/main" id="{E266F1F1-505A-47E3-AA7B-1DABCC985D7E}"/>
              </a:ext>
            </a:extLst>
          </p:cNvPr>
          <p:cNvSpPr>
            <a:spLocks noGrp="1"/>
          </p:cNvSpPr>
          <p:nvPr>
            <p:ph type="body" sz="quarter" idx="11"/>
          </p:nvPr>
        </p:nvSpPr>
        <p:spPr>
          <a:xfrm>
            <a:off x="5787211" y="1860257"/>
            <a:ext cx="5378548" cy="4519860"/>
          </a:xfrm>
        </p:spPr>
        <p:txBody>
          <a:bodyPr/>
          <a:lstStyle/>
          <a:p>
            <a:r>
              <a:rPr lang="en-US" sz="2353"/>
              <a:t>Prerequisites</a:t>
            </a:r>
          </a:p>
          <a:p>
            <a:pPr marL="418625" lvl="1" indent="-168072"/>
            <a:r>
              <a:rPr lang="en-US" sz="1961">
                <a:hlinkClick r:id="rId4"/>
              </a:rPr>
              <a:t>Devices must be registered to the organization</a:t>
            </a:r>
            <a:endParaRPr lang="en-US" sz="1961"/>
          </a:p>
          <a:p>
            <a:pPr marL="418625" lvl="1" indent="-168072"/>
            <a:r>
              <a:rPr lang="en-US" sz="1961">
                <a:hlinkClick r:id="rId5"/>
              </a:rPr>
              <a:t>Company branding needs to be configured</a:t>
            </a:r>
            <a:endParaRPr lang="en-US" sz="1961"/>
          </a:p>
          <a:p>
            <a:pPr marL="418625" lvl="1" indent="-168072"/>
            <a:r>
              <a:rPr lang="en-US" sz="1961">
                <a:hlinkClick r:id="rId6"/>
              </a:rPr>
              <a:t>Network connectivity to cloud services used by Windows AutoPilot</a:t>
            </a:r>
            <a:endParaRPr lang="en-US" sz="1961"/>
          </a:p>
          <a:p>
            <a:pPr marL="418625" lvl="1" indent="-168072"/>
            <a:r>
              <a:rPr lang="en-US" sz="1961"/>
              <a:t>Devices have to be pre-installed with Windows 10 Professional, Enterprise or Education, of version 1703 or later</a:t>
            </a:r>
          </a:p>
          <a:p>
            <a:pPr marL="418625" lvl="1" indent="-168072"/>
            <a:r>
              <a:rPr lang="en-US" sz="1961"/>
              <a:t>Devices must have access to the internet</a:t>
            </a:r>
          </a:p>
          <a:p>
            <a:pPr marL="418625" lvl="1" indent="-168072"/>
            <a:r>
              <a:rPr lang="en-US" sz="1961">
                <a:hlinkClick r:id="rId7"/>
              </a:rPr>
              <a:t>Azure AD Premium P1 or P2</a:t>
            </a:r>
            <a:endParaRPr lang="en-US" sz="1961"/>
          </a:p>
          <a:p>
            <a:pPr marL="418625" lvl="1" indent="-168072"/>
            <a:r>
              <a:rPr lang="en-US" sz="1961">
                <a:hlinkClick r:id="rId8"/>
              </a:rPr>
              <a:t>Users must be allowed to join devices into Azure AD</a:t>
            </a:r>
            <a:endParaRPr lang="en-US" sz="1961"/>
          </a:p>
          <a:p>
            <a:pPr marL="418625" lvl="1" indent="-168072"/>
            <a:r>
              <a:rPr lang="en-US" sz="1961"/>
              <a:t>Microsoft Intune to manage your devices</a:t>
            </a:r>
          </a:p>
        </p:txBody>
      </p:sp>
    </p:spTree>
    <p:extLst>
      <p:ext uri="{BB962C8B-B14F-4D97-AF65-F5344CB8AC3E}">
        <p14:creationId xmlns:p14="http://schemas.microsoft.com/office/powerpoint/2010/main" val="174051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exagon 30">
            <a:extLst>
              <a:ext uri="{FF2B5EF4-FFF2-40B4-BE49-F238E27FC236}">
                <a16:creationId xmlns:a16="http://schemas.microsoft.com/office/drawing/2014/main" id="{A6EE6429-E334-4EC2-8755-34B8F3FD49DA}"/>
              </a:ext>
            </a:extLst>
          </p:cNvPr>
          <p:cNvSpPr/>
          <p:nvPr/>
        </p:nvSpPr>
        <p:spPr>
          <a:xfrm>
            <a:off x="4550431" y="2949820"/>
            <a:ext cx="836873" cy="721077"/>
          </a:xfrm>
          <a:prstGeom prst="hexagon">
            <a:avLst>
              <a:gd name="adj" fmla="val 28900"/>
              <a:gd name="vf" fmla="val 115470"/>
            </a:avLst>
          </a:prstGeom>
          <a:solidFill>
            <a:srgbClr val="0078D7">
              <a:tint val="40000"/>
              <a:hueOff val="0"/>
              <a:satOff val="0"/>
              <a:lumOff val="0"/>
              <a:alphaOff val="0"/>
            </a:srgbClr>
          </a:solidFill>
          <a:ln>
            <a:noFill/>
          </a:ln>
          <a:effectLst/>
        </p:spPr>
      </p:sp>
      <p:graphicFrame>
        <p:nvGraphicFramePr>
          <p:cNvPr id="3" name="Diagram 2">
            <a:extLst>
              <a:ext uri="{FF2B5EF4-FFF2-40B4-BE49-F238E27FC236}">
                <a16:creationId xmlns:a16="http://schemas.microsoft.com/office/drawing/2014/main" id="{DF4D5D42-DF12-4D3D-A721-797E4263780F}"/>
              </a:ext>
            </a:extLst>
          </p:cNvPr>
          <p:cNvGraphicFramePr/>
          <p:nvPr>
            <p:extLst>
              <p:ext uri="{D42A27DB-BD31-4B8C-83A1-F6EECF244321}">
                <p14:modId xmlns:p14="http://schemas.microsoft.com/office/powerpoint/2010/main" val="1619550922"/>
              </p:ext>
            </p:extLst>
          </p:nvPr>
        </p:nvGraphicFramePr>
        <p:xfrm>
          <a:off x="3208252" y="1189494"/>
          <a:ext cx="8154205" cy="5409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14C57416-9D98-46B9-B936-AD81903CD4DC}"/>
              </a:ext>
            </a:extLst>
          </p:cNvPr>
          <p:cNvSpPr>
            <a:spLocks noGrp="1"/>
          </p:cNvSpPr>
          <p:nvPr>
            <p:ph type="title"/>
          </p:nvPr>
        </p:nvSpPr>
        <p:spPr/>
        <p:txBody>
          <a:bodyPr/>
          <a:lstStyle/>
          <a:p>
            <a:r>
              <a:rPr lang="en-US" sz="4400" dirty="0"/>
              <a:t>What is Windows Autopilot</a:t>
            </a:r>
            <a:endParaRPr lang="en-US" sz="3600" dirty="0"/>
          </a:p>
        </p:txBody>
      </p:sp>
      <p:sp>
        <p:nvSpPr>
          <p:cNvPr id="11" name="Text Placeholder 10">
            <a:extLst>
              <a:ext uri="{FF2B5EF4-FFF2-40B4-BE49-F238E27FC236}">
                <a16:creationId xmlns:a16="http://schemas.microsoft.com/office/drawing/2014/main" id="{A9AA173A-D9B0-4989-A7C9-B8F13870B5B0}"/>
              </a:ext>
            </a:extLst>
          </p:cNvPr>
          <p:cNvSpPr>
            <a:spLocks noGrp="1"/>
          </p:cNvSpPr>
          <p:nvPr>
            <p:ph type="body" sz="quarter" idx="4294967295"/>
          </p:nvPr>
        </p:nvSpPr>
        <p:spPr>
          <a:xfrm>
            <a:off x="-1" y="1523593"/>
            <a:ext cx="4594180" cy="2444750"/>
          </a:xfrm>
        </p:spPr>
        <p:txBody>
          <a:bodyPr/>
          <a:lstStyle/>
          <a:p>
            <a:r>
              <a:rPr lang="en-US" sz="3200" i="1" dirty="0"/>
              <a:t>Autopilot is a cloud-based device lifecycle management solution</a:t>
            </a:r>
          </a:p>
        </p:txBody>
      </p:sp>
      <p:sp>
        <p:nvSpPr>
          <p:cNvPr id="8" name="Touchscreen" title="Icon of a closed hand with one finger touching a screen">
            <a:extLst>
              <a:ext uri="{FF2B5EF4-FFF2-40B4-BE49-F238E27FC236}">
                <a16:creationId xmlns:a16="http://schemas.microsoft.com/office/drawing/2014/main" id="{A8398892-A6B4-435D-8540-29E0055300EF}"/>
              </a:ext>
            </a:extLst>
          </p:cNvPr>
          <p:cNvSpPr>
            <a:spLocks noChangeAspect="1" noEditPoints="1"/>
          </p:cNvSpPr>
          <p:nvPr/>
        </p:nvSpPr>
        <p:spPr bwMode="auto">
          <a:xfrm>
            <a:off x="4389732" y="5289353"/>
            <a:ext cx="408894" cy="38338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solidFill>
            <a:schemeClr val="bg1"/>
          </a:solidFill>
          <a:ln w="15875" cap="sq">
            <a:solidFill>
              <a:schemeClr val="tx1"/>
            </a:solidFill>
            <a:prstDash val="solid"/>
            <a:miter lim="800000"/>
            <a:headEnd/>
            <a:tailEnd/>
          </a:ln>
        </p:spPr>
        <p:txBody>
          <a:bodyPr vert="horz" wrap="square" lIns="91427" tIns="45713" rIns="91427" bIns="45713" numCol="1" anchor="t" anchorCtr="0" compatLnSpc="1">
            <a:prstTxWarp prst="textNoShape">
              <a:avLst/>
            </a:prstTxWarp>
          </a:bodyPr>
          <a:lstStyle/>
          <a:p>
            <a:pPr defTabSz="914225"/>
            <a:endParaRPr lang="en-US" sz="900" dirty="0">
              <a:latin typeface="Segoe UI"/>
            </a:endParaRPr>
          </a:p>
        </p:txBody>
      </p:sp>
      <p:sp>
        <p:nvSpPr>
          <p:cNvPr id="9" name="building_7" title="Icon of a building with a curved section protruding from it">
            <a:extLst>
              <a:ext uri="{FF2B5EF4-FFF2-40B4-BE49-F238E27FC236}">
                <a16:creationId xmlns:a16="http://schemas.microsoft.com/office/drawing/2014/main" id="{8C1C6828-EB41-4A39-BE25-5CFA31ED9182}"/>
              </a:ext>
            </a:extLst>
          </p:cNvPr>
          <p:cNvSpPr>
            <a:spLocks noChangeAspect="1" noEditPoints="1"/>
          </p:cNvSpPr>
          <p:nvPr/>
        </p:nvSpPr>
        <p:spPr bwMode="auto">
          <a:xfrm>
            <a:off x="8976211" y="1680386"/>
            <a:ext cx="403721" cy="457135"/>
          </a:xfrm>
          <a:custGeom>
            <a:avLst/>
            <a:gdLst>
              <a:gd name="T0" fmla="*/ 142 w 235"/>
              <a:gd name="T1" fmla="*/ 110 h 269"/>
              <a:gd name="T2" fmla="*/ 168 w 235"/>
              <a:gd name="T3" fmla="*/ 110 h 269"/>
              <a:gd name="T4" fmla="*/ 235 w 235"/>
              <a:gd name="T5" fmla="*/ 176 h 269"/>
              <a:gd name="T6" fmla="*/ 235 w 235"/>
              <a:gd name="T7" fmla="*/ 269 h 269"/>
              <a:gd name="T8" fmla="*/ 142 w 235"/>
              <a:gd name="T9" fmla="*/ 94 h 269"/>
              <a:gd name="T10" fmla="*/ 142 w 235"/>
              <a:gd name="T11" fmla="*/ 72 h 269"/>
              <a:gd name="T12" fmla="*/ 0 w 235"/>
              <a:gd name="T13" fmla="*/ 72 h 269"/>
              <a:gd name="T14" fmla="*/ 0 w 235"/>
              <a:gd name="T15" fmla="*/ 269 h 269"/>
              <a:gd name="T16" fmla="*/ 54 w 235"/>
              <a:gd name="T17" fmla="*/ 269 h 269"/>
              <a:gd name="T18" fmla="*/ 54 w 235"/>
              <a:gd name="T19" fmla="*/ 215 h 269"/>
              <a:gd name="T20" fmla="*/ 91 w 235"/>
              <a:gd name="T21" fmla="*/ 215 h 269"/>
              <a:gd name="T22" fmla="*/ 91 w 235"/>
              <a:gd name="T23" fmla="*/ 269 h 269"/>
              <a:gd name="T24" fmla="*/ 142 w 235"/>
              <a:gd name="T25" fmla="*/ 269 h 269"/>
              <a:gd name="T26" fmla="*/ 142 w 235"/>
              <a:gd name="T27" fmla="*/ 110 h 269"/>
              <a:gd name="T28" fmla="*/ 142 w 235"/>
              <a:gd name="T29" fmla="*/ 94 h 269"/>
              <a:gd name="T30" fmla="*/ 127 w 235"/>
              <a:gd name="T31" fmla="*/ 72 h 269"/>
              <a:gd name="T32" fmla="*/ 127 w 235"/>
              <a:gd name="T33" fmla="*/ 37 h 269"/>
              <a:gd name="T34" fmla="*/ 16 w 235"/>
              <a:gd name="T35" fmla="*/ 37 h 269"/>
              <a:gd name="T36" fmla="*/ 16 w 235"/>
              <a:gd name="T37" fmla="*/ 72 h 269"/>
              <a:gd name="T38" fmla="*/ 90 w 235"/>
              <a:gd name="T39" fmla="*/ 37 h 269"/>
              <a:gd name="T40" fmla="*/ 90 w 235"/>
              <a:gd name="T41" fmla="*/ 0 h 269"/>
              <a:gd name="T42" fmla="*/ 53 w 235"/>
              <a:gd name="T43" fmla="*/ 0 h 269"/>
              <a:gd name="T44" fmla="*/ 53 w 235"/>
              <a:gd name="T45" fmla="*/ 37 h 269"/>
              <a:gd name="T46" fmla="*/ 36 w 235"/>
              <a:gd name="T47" fmla="*/ 106 h 269"/>
              <a:gd name="T48" fmla="*/ 36 w 235"/>
              <a:gd name="T49" fmla="*/ 129 h 269"/>
              <a:gd name="T50" fmla="*/ 71 w 235"/>
              <a:gd name="T51" fmla="*/ 106 h 269"/>
              <a:gd name="T52" fmla="*/ 71 w 235"/>
              <a:gd name="T53" fmla="*/ 129 h 269"/>
              <a:gd name="T54" fmla="*/ 108 w 235"/>
              <a:gd name="T55" fmla="*/ 106 h 269"/>
              <a:gd name="T56" fmla="*/ 108 w 235"/>
              <a:gd name="T57" fmla="*/ 129 h 269"/>
              <a:gd name="T58" fmla="*/ 36 w 235"/>
              <a:gd name="T59" fmla="*/ 160 h 269"/>
              <a:gd name="T60" fmla="*/ 36 w 235"/>
              <a:gd name="T61" fmla="*/ 184 h 269"/>
              <a:gd name="T62" fmla="*/ 71 w 235"/>
              <a:gd name="T63" fmla="*/ 160 h 269"/>
              <a:gd name="T64" fmla="*/ 71 w 235"/>
              <a:gd name="T65" fmla="*/ 184 h 269"/>
              <a:gd name="T66" fmla="*/ 108 w 235"/>
              <a:gd name="T67" fmla="*/ 160 h 269"/>
              <a:gd name="T68" fmla="*/ 108 w 235"/>
              <a:gd name="T69" fmla="*/ 184 h 269"/>
              <a:gd name="T70" fmla="*/ 175 w 235"/>
              <a:gd name="T71" fmla="*/ 269 h 269"/>
              <a:gd name="T72" fmla="*/ 201 w 235"/>
              <a:gd name="T73" fmla="*/ 269 h 269"/>
              <a:gd name="T74" fmla="*/ 175 w 235"/>
              <a:gd name="T75" fmla="*/ 235 h 269"/>
              <a:gd name="T76" fmla="*/ 201 w 235"/>
              <a:gd name="T77" fmla="*/ 235 h 269"/>
              <a:gd name="T78" fmla="*/ 175 w 235"/>
              <a:gd name="T79" fmla="*/ 200 h 269"/>
              <a:gd name="T80" fmla="*/ 201 w 235"/>
              <a:gd name="T81" fmla="*/ 200 h 269"/>
              <a:gd name="T82" fmla="*/ 175 w 235"/>
              <a:gd name="T83" fmla="*/ 166 h 269"/>
              <a:gd name="T84" fmla="*/ 201 w 235"/>
              <a:gd name="T85" fmla="*/ 16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269">
                <a:moveTo>
                  <a:pt x="142" y="110"/>
                </a:moveTo>
                <a:cubicBezTo>
                  <a:pt x="168" y="110"/>
                  <a:pt x="168" y="110"/>
                  <a:pt x="168" y="110"/>
                </a:cubicBezTo>
                <a:cubicBezTo>
                  <a:pt x="205" y="110"/>
                  <a:pt x="235" y="140"/>
                  <a:pt x="235" y="176"/>
                </a:cubicBezTo>
                <a:cubicBezTo>
                  <a:pt x="235" y="269"/>
                  <a:pt x="235" y="269"/>
                  <a:pt x="235" y="269"/>
                </a:cubicBezTo>
                <a:moveTo>
                  <a:pt x="142" y="94"/>
                </a:moveTo>
                <a:cubicBezTo>
                  <a:pt x="142" y="72"/>
                  <a:pt x="142" y="72"/>
                  <a:pt x="142" y="72"/>
                </a:cubicBezTo>
                <a:cubicBezTo>
                  <a:pt x="0" y="72"/>
                  <a:pt x="0" y="72"/>
                  <a:pt x="0" y="72"/>
                </a:cubicBezTo>
                <a:cubicBezTo>
                  <a:pt x="0" y="269"/>
                  <a:pt x="0" y="269"/>
                  <a:pt x="0" y="269"/>
                </a:cubicBezTo>
                <a:cubicBezTo>
                  <a:pt x="54" y="269"/>
                  <a:pt x="54" y="269"/>
                  <a:pt x="54" y="269"/>
                </a:cubicBezTo>
                <a:cubicBezTo>
                  <a:pt x="54" y="215"/>
                  <a:pt x="54" y="215"/>
                  <a:pt x="54" y="215"/>
                </a:cubicBezTo>
                <a:cubicBezTo>
                  <a:pt x="91" y="215"/>
                  <a:pt x="91" y="215"/>
                  <a:pt x="91" y="215"/>
                </a:cubicBezTo>
                <a:cubicBezTo>
                  <a:pt x="91" y="269"/>
                  <a:pt x="91" y="269"/>
                  <a:pt x="91" y="269"/>
                </a:cubicBezTo>
                <a:cubicBezTo>
                  <a:pt x="142" y="269"/>
                  <a:pt x="142" y="269"/>
                  <a:pt x="142" y="269"/>
                </a:cubicBezTo>
                <a:cubicBezTo>
                  <a:pt x="142" y="110"/>
                  <a:pt x="142" y="110"/>
                  <a:pt x="142" y="110"/>
                </a:cubicBezTo>
                <a:lnTo>
                  <a:pt x="142" y="94"/>
                </a:lnTo>
                <a:close/>
                <a:moveTo>
                  <a:pt x="127" y="72"/>
                </a:moveTo>
                <a:cubicBezTo>
                  <a:pt x="127" y="37"/>
                  <a:pt x="127" y="37"/>
                  <a:pt x="127" y="37"/>
                </a:cubicBezTo>
                <a:cubicBezTo>
                  <a:pt x="16" y="37"/>
                  <a:pt x="16" y="37"/>
                  <a:pt x="16" y="37"/>
                </a:cubicBezTo>
                <a:cubicBezTo>
                  <a:pt x="16" y="72"/>
                  <a:pt x="16" y="72"/>
                  <a:pt x="16" y="72"/>
                </a:cubicBezTo>
                <a:moveTo>
                  <a:pt x="90" y="37"/>
                </a:moveTo>
                <a:cubicBezTo>
                  <a:pt x="90" y="0"/>
                  <a:pt x="90" y="0"/>
                  <a:pt x="90" y="0"/>
                </a:cubicBezTo>
                <a:cubicBezTo>
                  <a:pt x="53" y="0"/>
                  <a:pt x="53" y="0"/>
                  <a:pt x="53" y="0"/>
                </a:cubicBezTo>
                <a:cubicBezTo>
                  <a:pt x="53" y="37"/>
                  <a:pt x="53" y="37"/>
                  <a:pt x="53" y="37"/>
                </a:cubicBezTo>
                <a:moveTo>
                  <a:pt x="36" y="106"/>
                </a:moveTo>
                <a:cubicBezTo>
                  <a:pt x="36" y="129"/>
                  <a:pt x="36" y="129"/>
                  <a:pt x="36" y="129"/>
                </a:cubicBezTo>
                <a:moveTo>
                  <a:pt x="71" y="106"/>
                </a:moveTo>
                <a:cubicBezTo>
                  <a:pt x="71" y="129"/>
                  <a:pt x="71" y="129"/>
                  <a:pt x="71" y="129"/>
                </a:cubicBezTo>
                <a:moveTo>
                  <a:pt x="108" y="106"/>
                </a:moveTo>
                <a:cubicBezTo>
                  <a:pt x="108" y="129"/>
                  <a:pt x="108" y="129"/>
                  <a:pt x="108" y="129"/>
                </a:cubicBezTo>
                <a:moveTo>
                  <a:pt x="36" y="160"/>
                </a:moveTo>
                <a:cubicBezTo>
                  <a:pt x="36" y="184"/>
                  <a:pt x="36" y="184"/>
                  <a:pt x="36" y="184"/>
                </a:cubicBezTo>
                <a:moveTo>
                  <a:pt x="71" y="160"/>
                </a:moveTo>
                <a:cubicBezTo>
                  <a:pt x="71" y="184"/>
                  <a:pt x="71" y="184"/>
                  <a:pt x="71" y="184"/>
                </a:cubicBezTo>
                <a:moveTo>
                  <a:pt x="108" y="160"/>
                </a:moveTo>
                <a:cubicBezTo>
                  <a:pt x="108" y="184"/>
                  <a:pt x="108" y="184"/>
                  <a:pt x="108" y="184"/>
                </a:cubicBezTo>
                <a:moveTo>
                  <a:pt x="175" y="269"/>
                </a:moveTo>
                <a:cubicBezTo>
                  <a:pt x="201" y="269"/>
                  <a:pt x="201" y="269"/>
                  <a:pt x="201" y="269"/>
                </a:cubicBezTo>
                <a:moveTo>
                  <a:pt x="175" y="235"/>
                </a:moveTo>
                <a:cubicBezTo>
                  <a:pt x="201" y="235"/>
                  <a:pt x="201" y="235"/>
                  <a:pt x="201" y="235"/>
                </a:cubicBezTo>
                <a:moveTo>
                  <a:pt x="175" y="200"/>
                </a:moveTo>
                <a:cubicBezTo>
                  <a:pt x="201" y="200"/>
                  <a:pt x="201" y="200"/>
                  <a:pt x="201" y="200"/>
                </a:cubicBezTo>
                <a:moveTo>
                  <a:pt x="175" y="166"/>
                </a:moveTo>
                <a:cubicBezTo>
                  <a:pt x="201" y="166"/>
                  <a:pt x="201" y="166"/>
                  <a:pt x="201" y="16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endParaRPr lang="en-US" dirty="0">
              <a:latin typeface="Segoe UI"/>
            </a:endParaRPr>
          </a:p>
        </p:txBody>
      </p:sp>
      <p:sp>
        <p:nvSpPr>
          <p:cNvPr id="10" name="people_4" title="Icon of a person">
            <a:extLst>
              <a:ext uri="{FF2B5EF4-FFF2-40B4-BE49-F238E27FC236}">
                <a16:creationId xmlns:a16="http://schemas.microsoft.com/office/drawing/2014/main" id="{F11DF4C4-02E7-4ACF-B5A1-748027FF2DD5}"/>
              </a:ext>
            </a:extLst>
          </p:cNvPr>
          <p:cNvSpPr>
            <a:spLocks noChangeAspect="1" noEditPoints="1"/>
          </p:cNvSpPr>
          <p:nvPr/>
        </p:nvSpPr>
        <p:spPr bwMode="auto">
          <a:xfrm>
            <a:off x="9644258" y="5207342"/>
            <a:ext cx="408894" cy="457135"/>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algn="ctr" defTabSz="914225"/>
            <a:endParaRPr lang="en-US" sz="1100" dirty="0">
              <a:latin typeface="Segoe UI"/>
            </a:endParaRPr>
          </a:p>
        </p:txBody>
      </p:sp>
      <p:sp>
        <p:nvSpPr>
          <p:cNvPr id="24" name="girl" title="Icon of a young woman">
            <a:extLst>
              <a:ext uri="{FF2B5EF4-FFF2-40B4-BE49-F238E27FC236}">
                <a16:creationId xmlns:a16="http://schemas.microsoft.com/office/drawing/2014/main" id="{768EAEDC-38E2-4356-91D9-D396436AC5A7}"/>
              </a:ext>
            </a:extLst>
          </p:cNvPr>
          <p:cNvSpPr>
            <a:spLocks noChangeAspect="1" noEditPoints="1"/>
          </p:cNvSpPr>
          <p:nvPr/>
        </p:nvSpPr>
        <p:spPr bwMode="auto">
          <a:xfrm>
            <a:off x="6096001" y="6110908"/>
            <a:ext cx="385985" cy="457135"/>
          </a:xfrm>
          <a:custGeom>
            <a:avLst/>
            <a:gdLst>
              <a:gd name="T0" fmla="*/ 65 w 299"/>
              <a:gd name="T1" fmla="*/ 119 h 354"/>
              <a:gd name="T2" fmla="*/ 169 w 299"/>
              <a:gd name="T3" fmla="*/ 15 h 354"/>
              <a:gd name="T4" fmla="*/ 273 w 299"/>
              <a:gd name="T5" fmla="*/ 119 h 354"/>
              <a:gd name="T6" fmla="*/ 169 w 299"/>
              <a:gd name="T7" fmla="*/ 223 h 354"/>
              <a:gd name="T8" fmla="*/ 65 w 299"/>
              <a:gd name="T9" fmla="*/ 119 h 354"/>
              <a:gd name="T10" fmla="*/ 299 w 299"/>
              <a:gd name="T11" fmla="*/ 354 h 354"/>
              <a:gd name="T12" fmla="*/ 169 w 299"/>
              <a:gd name="T13" fmla="*/ 223 h 354"/>
              <a:gd name="T14" fmla="*/ 38 w 299"/>
              <a:gd name="T15" fmla="*/ 354 h 354"/>
              <a:gd name="T16" fmla="*/ 112 w 299"/>
              <a:gd name="T17" fmla="*/ 236 h 354"/>
              <a:gd name="T18" fmla="*/ 169 w 299"/>
              <a:gd name="T19" fmla="*/ 289 h 354"/>
              <a:gd name="T20" fmla="*/ 225 w 299"/>
              <a:gd name="T21" fmla="*/ 236 h 354"/>
              <a:gd name="T22" fmla="*/ 105 w 299"/>
              <a:gd name="T23" fmla="*/ 37 h 354"/>
              <a:gd name="T24" fmla="*/ 165 w 299"/>
              <a:gd name="T25" fmla="*/ 85 h 354"/>
              <a:gd name="T26" fmla="*/ 269 w 299"/>
              <a:gd name="T27" fmla="*/ 90 h 354"/>
              <a:gd name="T28" fmla="*/ 69 w 299"/>
              <a:gd name="T29" fmla="*/ 148 h 354"/>
              <a:gd name="T30" fmla="*/ 105 w 299"/>
              <a:gd name="T31" fmla="*/ 107 h 354"/>
              <a:gd name="T32" fmla="*/ 99 w 299"/>
              <a:gd name="T33" fmla="*/ 42 h 354"/>
              <a:gd name="T34" fmla="*/ 105 w 299"/>
              <a:gd name="T35" fmla="*/ 37 h 354"/>
              <a:gd name="T36" fmla="*/ 55 w 299"/>
              <a:gd name="T37" fmla="*/ 25 h 354"/>
              <a:gd name="T38" fmla="*/ 62 w 299"/>
              <a:gd name="T39" fmla="*/ 109 h 354"/>
              <a:gd name="T40" fmla="*/ 0 w 299"/>
              <a:gd name="T41" fmla="*/ 1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9" h="354">
                <a:moveTo>
                  <a:pt x="65" y="119"/>
                </a:moveTo>
                <a:cubicBezTo>
                  <a:pt x="65" y="62"/>
                  <a:pt x="111" y="15"/>
                  <a:pt x="169" y="15"/>
                </a:cubicBezTo>
                <a:cubicBezTo>
                  <a:pt x="226" y="15"/>
                  <a:pt x="273" y="62"/>
                  <a:pt x="273" y="119"/>
                </a:cubicBezTo>
                <a:cubicBezTo>
                  <a:pt x="273" y="177"/>
                  <a:pt x="226" y="223"/>
                  <a:pt x="169" y="223"/>
                </a:cubicBezTo>
                <a:cubicBezTo>
                  <a:pt x="111" y="223"/>
                  <a:pt x="65" y="177"/>
                  <a:pt x="65" y="119"/>
                </a:cubicBezTo>
                <a:close/>
                <a:moveTo>
                  <a:pt x="299" y="354"/>
                </a:moveTo>
                <a:cubicBezTo>
                  <a:pt x="299" y="282"/>
                  <a:pt x="241" y="223"/>
                  <a:pt x="169" y="223"/>
                </a:cubicBezTo>
                <a:cubicBezTo>
                  <a:pt x="97" y="223"/>
                  <a:pt x="38" y="282"/>
                  <a:pt x="38" y="354"/>
                </a:cubicBezTo>
                <a:moveTo>
                  <a:pt x="112" y="236"/>
                </a:moveTo>
                <a:cubicBezTo>
                  <a:pt x="169" y="289"/>
                  <a:pt x="169" y="289"/>
                  <a:pt x="169" y="289"/>
                </a:cubicBezTo>
                <a:cubicBezTo>
                  <a:pt x="225" y="236"/>
                  <a:pt x="225" y="236"/>
                  <a:pt x="225" y="236"/>
                </a:cubicBezTo>
                <a:moveTo>
                  <a:pt x="105" y="37"/>
                </a:moveTo>
                <a:cubicBezTo>
                  <a:pt x="105" y="37"/>
                  <a:pt x="130" y="75"/>
                  <a:pt x="165" y="85"/>
                </a:cubicBezTo>
                <a:cubicBezTo>
                  <a:pt x="206" y="96"/>
                  <a:pt x="269" y="90"/>
                  <a:pt x="269" y="90"/>
                </a:cubicBezTo>
                <a:moveTo>
                  <a:pt x="69" y="148"/>
                </a:moveTo>
                <a:cubicBezTo>
                  <a:pt x="69" y="148"/>
                  <a:pt x="98" y="128"/>
                  <a:pt x="105" y="107"/>
                </a:cubicBezTo>
                <a:cubicBezTo>
                  <a:pt x="117" y="68"/>
                  <a:pt x="99" y="42"/>
                  <a:pt x="99" y="42"/>
                </a:cubicBezTo>
                <a:moveTo>
                  <a:pt x="105" y="37"/>
                </a:moveTo>
                <a:cubicBezTo>
                  <a:pt x="105" y="37"/>
                  <a:pt x="87" y="0"/>
                  <a:pt x="55" y="25"/>
                </a:cubicBezTo>
                <a:cubicBezTo>
                  <a:pt x="28" y="47"/>
                  <a:pt x="66" y="87"/>
                  <a:pt x="62" y="109"/>
                </a:cubicBezTo>
                <a:cubicBezTo>
                  <a:pt x="55" y="139"/>
                  <a:pt x="0" y="127"/>
                  <a:pt x="0" y="127"/>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endParaRPr lang="en-US" sz="900" dirty="0">
              <a:latin typeface="Segoe UI"/>
            </a:endParaRPr>
          </a:p>
        </p:txBody>
      </p:sp>
      <p:sp>
        <p:nvSpPr>
          <p:cNvPr id="7" name="cloud" title="Icon of a cloud">
            <a:extLst>
              <a:ext uri="{FF2B5EF4-FFF2-40B4-BE49-F238E27FC236}">
                <a16:creationId xmlns:a16="http://schemas.microsoft.com/office/drawing/2014/main" id="{49D235AB-2609-4D64-8884-0E0A7F5D8FD5}"/>
              </a:ext>
            </a:extLst>
          </p:cNvPr>
          <p:cNvSpPr>
            <a:spLocks noChangeAspect="1"/>
          </p:cNvSpPr>
          <p:nvPr/>
        </p:nvSpPr>
        <p:spPr bwMode="auto">
          <a:xfrm>
            <a:off x="6916147" y="4143830"/>
            <a:ext cx="811478" cy="516991"/>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8107" cap="flat">
            <a:noFill/>
            <a:prstDash val="solid"/>
            <a:miter/>
          </a:ln>
        </p:spPr>
        <p:txBody>
          <a:bodyPr vert="horz" wrap="square" lIns="91427" tIns="45713" rIns="91427" bIns="45713" numCol="1" anchor="t" anchorCtr="0" compatLnSpc="1">
            <a:prstTxWarp prst="textNoShape">
              <a:avLst/>
            </a:prstTxWarp>
          </a:bodyPr>
          <a:lstStyle/>
          <a:p>
            <a:pPr defTabSz="914225"/>
            <a:endParaRPr lang="en-US" sz="900" dirty="0">
              <a:latin typeface="Segoe UI"/>
            </a:endParaRPr>
          </a:p>
        </p:txBody>
      </p:sp>
      <p:sp>
        <p:nvSpPr>
          <p:cNvPr id="17" name="TextBox 16">
            <a:extLst>
              <a:ext uri="{FF2B5EF4-FFF2-40B4-BE49-F238E27FC236}">
                <a16:creationId xmlns:a16="http://schemas.microsoft.com/office/drawing/2014/main" id="{0FD206EF-486E-45E4-9FFC-30E5584C8F12}"/>
              </a:ext>
            </a:extLst>
          </p:cNvPr>
          <p:cNvSpPr txBox="1"/>
          <p:nvPr/>
        </p:nvSpPr>
        <p:spPr>
          <a:xfrm>
            <a:off x="7716388" y="720936"/>
            <a:ext cx="994980" cy="516991"/>
          </a:xfrm>
          <a:prstGeom prst="rect">
            <a:avLst/>
          </a:prstGeom>
          <a:noFill/>
        </p:spPr>
        <p:txBody>
          <a:bodyPr wrap="square" lIns="182854" tIns="146284" rIns="182854" bIns="146284" rtlCol="0">
            <a:spAutoFit/>
          </a:bodyPr>
          <a:lstStyle/>
          <a:p>
            <a:pPr defTabSz="914225">
              <a:lnSpc>
                <a:spcPct val="90000"/>
              </a:lnSpc>
              <a:spcAft>
                <a:spcPts val="600"/>
              </a:spcAft>
            </a:pPr>
            <a:r>
              <a:rPr lang="en-US" sz="1600" dirty="0">
                <a:latin typeface="Segoe UI"/>
              </a:rPr>
              <a:t>School</a:t>
            </a:r>
          </a:p>
        </p:txBody>
      </p:sp>
      <p:sp>
        <p:nvSpPr>
          <p:cNvPr id="25" name="TextBox 24">
            <a:extLst>
              <a:ext uri="{FF2B5EF4-FFF2-40B4-BE49-F238E27FC236}">
                <a16:creationId xmlns:a16="http://schemas.microsoft.com/office/drawing/2014/main" id="{A49E297D-07F6-4268-9543-4281C9761049}"/>
              </a:ext>
            </a:extLst>
          </p:cNvPr>
          <p:cNvSpPr txBox="1"/>
          <p:nvPr/>
        </p:nvSpPr>
        <p:spPr>
          <a:xfrm>
            <a:off x="9379932" y="1539673"/>
            <a:ext cx="1767589" cy="747406"/>
          </a:xfrm>
          <a:prstGeom prst="rect">
            <a:avLst/>
          </a:prstGeom>
          <a:noFill/>
        </p:spPr>
        <p:txBody>
          <a:bodyPr wrap="square" lIns="182854" tIns="146284" rIns="182854" bIns="146284" rtlCol="0">
            <a:spAutoFit/>
          </a:bodyPr>
          <a:lstStyle/>
          <a:p>
            <a:pPr defTabSz="914225">
              <a:lnSpc>
                <a:spcPct val="90000"/>
              </a:lnSpc>
              <a:spcAft>
                <a:spcPts val="600"/>
              </a:spcAft>
            </a:pPr>
            <a:r>
              <a:rPr lang="en-US" sz="1600" dirty="0">
                <a:latin typeface="Segoe UI"/>
              </a:rPr>
              <a:t>Device Vendor (OEM, Reseller)</a:t>
            </a:r>
          </a:p>
        </p:txBody>
      </p:sp>
      <p:sp>
        <p:nvSpPr>
          <p:cNvPr id="27" name="TextBox 26">
            <a:extLst>
              <a:ext uri="{FF2B5EF4-FFF2-40B4-BE49-F238E27FC236}">
                <a16:creationId xmlns:a16="http://schemas.microsoft.com/office/drawing/2014/main" id="{D58BBBCE-1079-4C38-92E2-748CEFB4F71D}"/>
              </a:ext>
            </a:extLst>
          </p:cNvPr>
          <p:cNvSpPr txBox="1"/>
          <p:nvPr/>
        </p:nvSpPr>
        <p:spPr>
          <a:xfrm>
            <a:off x="4934850" y="5970197"/>
            <a:ext cx="1161151" cy="747406"/>
          </a:xfrm>
          <a:prstGeom prst="rect">
            <a:avLst/>
          </a:prstGeom>
          <a:noFill/>
        </p:spPr>
        <p:txBody>
          <a:bodyPr wrap="square" lIns="182854" tIns="146284" rIns="182854" bIns="146284" rtlCol="0">
            <a:spAutoFit/>
          </a:bodyPr>
          <a:lstStyle/>
          <a:p>
            <a:pPr defTabSz="914225">
              <a:lnSpc>
                <a:spcPct val="90000"/>
              </a:lnSpc>
              <a:spcAft>
                <a:spcPts val="600"/>
              </a:spcAft>
            </a:pPr>
            <a:r>
              <a:rPr lang="en-US" sz="1600" dirty="0">
                <a:latin typeface="Segoe UI"/>
              </a:rPr>
              <a:t>Students Teachers</a:t>
            </a:r>
          </a:p>
        </p:txBody>
      </p:sp>
      <p:sp>
        <p:nvSpPr>
          <p:cNvPr id="26" name="TextBox 25">
            <a:extLst>
              <a:ext uri="{FF2B5EF4-FFF2-40B4-BE49-F238E27FC236}">
                <a16:creationId xmlns:a16="http://schemas.microsoft.com/office/drawing/2014/main" id="{78A70880-7001-43C0-AC7B-33F9B463E06F}"/>
              </a:ext>
            </a:extLst>
          </p:cNvPr>
          <p:cNvSpPr txBox="1"/>
          <p:nvPr/>
        </p:nvSpPr>
        <p:spPr>
          <a:xfrm>
            <a:off x="10053152" y="5207343"/>
            <a:ext cx="1767589" cy="516991"/>
          </a:xfrm>
          <a:prstGeom prst="rect">
            <a:avLst/>
          </a:prstGeom>
          <a:noFill/>
        </p:spPr>
        <p:txBody>
          <a:bodyPr wrap="square" lIns="182854" tIns="146284" rIns="182854" bIns="146284" rtlCol="0">
            <a:spAutoFit/>
          </a:bodyPr>
          <a:lstStyle/>
          <a:p>
            <a:pPr defTabSz="914225">
              <a:lnSpc>
                <a:spcPct val="90000"/>
              </a:lnSpc>
              <a:spcAft>
                <a:spcPts val="600"/>
              </a:spcAft>
            </a:pPr>
            <a:r>
              <a:rPr lang="en-US" sz="1600" dirty="0">
                <a:latin typeface="Segoe UI"/>
              </a:rPr>
              <a:t>IT Pro</a:t>
            </a:r>
          </a:p>
        </p:txBody>
      </p:sp>
      <p:grpSp>
        <p:nvGrpSpPr>
          <p:cNvPr id="28" name="Group 27">
            <a:extLst>
              <a:ext uri="{FF2B5EF4-FFF2-40B4-BE49-F238E27FC236}">
                <a16:creationId xmlns:a16="http://schemas.microsoft.com/office/drawing/2014/main" id="{971BA8F1-4B07-4AD4-8945-5193541B668F}"/>
              </a:ext>
            </a:extLst>
          </p:cNvPr>
          <p:cNvGrpSpPr/>
          <p:nvPr/>
        </p:nvGrpSpPr>
        <p:grpSpPr>
          <a:xfrm>
            <a:off x="3077713" y="3107949"/>
            <a:ext cx="1817697" cy="1572522"/>
            <a:chOff x="1497556" y="965179"/>
            <a:chExt cx="1817955" cy="1572745"/>
          </a:xfrm>
          <a:solidFill>
            <a:schemeClr val="tx1">
              <a:lumMod val="60000"/>
              <a:lumOff val="40000"/>
            </a:schemeClr>
          </a:solidFill>
        </p:grpSpPr>
        <p:sp>
          <p:nvSpPr>
            <p:cNvPr id="29" name="Hexagon 28">
              <a:extLst>
                <a:ext uri="{FF2B5EF4-FFF2-40B4-BE49-F238E27FC236}">
                  <a16:creationId xmlns:a16="http://schemas.microsoft.com/office/drawing/2014/main" id="{C5DD0AF4-B675-4571-9CBD-C65D8DAA3F26}"/>
                </a:ext>
              </a:extLst>
            </p:cNvPr>
            <p:cNvSpPr/>
            <p:nvPr/>
          </p:nvSpPr>
          <p:spPr>
            <a:xfrm>
              <a:off x="1497556" y="965179"/>
              <a:ext cx="1817955" cy="1572745"/>
            </a:xfrm>
            <a:prstGeom prst="hexagon">
              <a:avLst>
                <a:gd name="adj" fmla="val 28570"/>
                <a:gd name="vf" fmla="val 11547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Hexagon 4">
              <a:extLst>
                <a:ext uri="{FF2B5EF4-FFF2-40B4-BE49-F238E27FC236}">
                  <a16:creationId xmlns:a16="http://schemas.microsoft.com/office/drawing/2014/main" id="{287CE066-640E-46C3-BEFB-73B74EFED6E8}"/>
                </a:ext>
              </a:extLst>
            </p:cNvPr>
            <p:cNvSpPr txBox="1"/>
            <p:nvPr/>
          </p:nvSpPr>
          <p:spPr>
            <a:xfrm>
              <a:off x="1798830" y="1225816"/>
              <a:ext cx="1215407" cy="105147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7778" tIns="17778" rIns="17778" bIns="17778" numCol="1" spcCol="1270" anchor="ctr" anchorCtr="0">
              <a:noAutofit/>
            </a:bodyPr>
            <a:lstStyle/>
            <a:p>
              <a:pPr algn="ctr" defTabSz="622181">
                <a:lnSpc>
                  <a:spcPct val="90000"/>
                </a:lnSpc>
                <a:spcBef>
                  <a:spcPct val="0"/>
                </a:spcBef>
                <a:spcAft>
                  <a:spcPct val="35000"/>
                </a:spcAft>
              </a:pPr>
              <a:r>
                <a:rPr lang="en-US" sz="1400" dirty="0">
                  <a:solidFill>
                    <a:schemeClr val="bg1"/>
                  </a:solidFill>
                  <a:latin typeface="Segoe UI"/>
                </a:rPr>
                <a:t>Retire</a:t>
              </a:r>
            </a:p>
          </p:txBody>
        </p:sp>
      </p:grpSp>
      <p:sp>
        <p:nvSpPr>
          <p:cNvPr id="34" name="building_11" title="Icon of a school house">
            <a:extLst>
              <a:ext uri="{FF2B5EF4-FFF2-40B4-BE49-F238E27FC236}">
                <a16:creationId xmlns:a16="http://schemas.microsoft.com/office/drawing/2014/main" id="{AF720A1A-CE67-45A5-A566-45C1ECDF763B}"/>
              </a:ext>
            </a:extLst>
          </p:cNvPr>
          <p:cNvSpPr>
            <a:spLocks noChangeAspect="1" noEditPoints="1"/>
          </p:cNvSpPr>
          <p:nvPr/>
        </p:nvSpPr>
        <p:spPr bwMode="auto">
          <a:xfrm>
            <a:off x="6854323" y="709796"/>
            <a:ext cx="849214" cy="457135"/>
          </a:xfrm>
          <a:custGeom>
            <a:avLst/>
            <a:gdLst>
              <a:gd name="T0" fmla="*/ 164 w 361"/>
              <a:gd name="T1" fmla="*/ 94 h 193"/>
              <a:gd name="T2" fmla="*/ 66 w 361"/>
              <a:gd name="T3" fmla="*/ 193 h 193"/>
              <a:gd name="T4" fmla="*/ 98 w 361"/>
              <a:gd name="T5" fmla="*/ 124 h 193"/>
              <a:gd name="T6" fmla="*/ 93 w 361"/>
              <a:gd name="T7" fmla="*/ 129 h 193"/>
              <a:gd name="T8" fmla="*/ 98 w 361"/>
              <a:gd name="T9" fmla="*/ 124 h 193"/>
              <a:gd name="T10" fmla="*/ 93 w 361"/>
              <a:gd name="T11" fmla="*/ 160 h 193"/>
              <a:gd name="T12" fmla="*/ 98 w 361"/>
              <a:gd name="T13" fmla="*/ 165 h 193"/>
              <a:gd name="T14" fmla="*/ 135 w 361"/>
              <a:gd name="T15" fmla="*/ 124 h 193"/>
              <a:gd name="T16" fmla="*/ 130 w 361"/>
              <a:gd name="T17" fmla="*/ 129 h 193"/>
              <a:gd name="T18" fmla="*/ 135 w 361"/>
              <a:gd name="T19" fmla="*/ 124 h 193"/>
              <a:gd name="T20" fmla="*/ 130 w 361"/>
              <a:gd name="T21" fmla="*/ 160 h 193"/>
              <a:gd name="T22" fmla="*/ 135 w 361"/>
              <a:gd name="T23" fmla="*/ 165 h 193"/>
              <a:gd name="T24" fmla="*/ 295 w 361"/>
              <a:gd name="T25" fmla="*/ 124 h 193"/>
              <a:gd name="T26" fmla="*/ 291 w 361"/>
              <a:gd name="T27" fmla="*/ 129 h 193"/>
              <a:gd name="T28" fmla="*/ 295 w 361"/>
              <a:gd name="T29" fmla="*/ 124 h 193"/>
              <a:gd name="T30" fmla="*/ 291 w 361"/>
              <a:gd name="T31" fmla="*/ 160 h 193"/>
              <a:gd name="T32" fmla="*/ 295 w 361"/>
              <a:gd name="T33" fmla="*/ 165 h 193"/>
              <a:gd name="T34" fmla="*/ 333 w 361"/>
              <a:gd name="T35" fmla="*/ 124 h 193"/>
              <a:gd name="T36" fmla="*/ 328 w 361"/>
              <a:gd name="T37" fmla="*/ 129 h 193"/>
              <a:gd name="T38" fmla="*/ 333 w 361"/>
              <a:gd name="T39" fmla="*/ 124 h 193"/>
              <a:gd name="T40" fmla="*/ 328 w 361"/>
              <a:gd name="T41" fmla="*/ 160 h 193"/>
              <a:gd name="T42" fmla="*/ 333 w 361"/>
              <a:gd name="T43" fmla="*/ 165 h 193"/>
              <a:gd name="T44" fmla="*/ 263 w 361"/>
              <a:gd name="T45" fmla="*/ 193 h 193"/>
              <a:gd name="T46" fmla="*/ 361 w 361"/>
              <a:gd name="T47" fmla="*/ 94 h 193"/>
              <a:gd name="T48" fmla="*/ 263 w 361"/>
              <a:gd name="T49" fmla="*/ 193 h 193"/>
              <a:gd name="T50" fmla="*/ 164 w 361"/>
              <a:gd name="T51" fmla="*/ 45 h 193"/>
              <a:gd name="T52" fmla="*/ 263 w 361"/>
              <a:gd name="T53" fmla="*/ 193 h 193"/>
              <a:gd name="T54" fmla="*/ 214 w 361"/>
              <a:gd name="T55" fmla="*/ 0 h 193"/>
              <a:gd name="T56" fmla="*/ 185 w 361"/>
              <a:gd name="T57" fmla="*/ 58 h 193"/>
              <a:gd name="T58" fmla="*/ 241 w 361"/>
              <a:gd name="T59" fmla="*/ 84 h 193"/>
              <a:gd name="T60" fmla="*/ 241 w 361"/>
              <a:gd name="T61" fmla="*/ 193 h 193"/>
              <a:gd name="T62" fmla="*/ 213 w 361"/>
              <a:gd name="T63" fmla="*/ 144 h 193"/>
              <a:gd name="T64" fmla="*/ 213 w 361"/>
              <a:gd name="T65" fmla="*/ 144 h 193"/>
              <a:gd name="T66" fmla="*/ 185 w 361"/>
              <a:gd name="T67" fmla="*/ 193 h 193"/>
              <a:gd name="T68" fmla="*/ 207 w 361"/>
              <a:gd name="T69" fmla="*/ 115 h 193"/>
              <a:gd name="T70" fmla="*/ 219 w 361"/>
              <a:gd name="T71" fmla="*/ 115 h 193"/>
              <a:gd name="T72" fmla="*/ 19 w 361"/>
              <a:gd name="T73" fmla="*/ 75 h 193"/>
              <a:gd name="T74" fmla="*/ 19 w 361"/>
              <a:gd name="T75" fmla="*/ 45 h 193"/>
              <a:gd name="T76" fmla="*/ 0 w 361"/>
              <a:gd name="T77"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193">
                <a:moveTo>
                  <a:pt x="66" y="94"/>
                </a:moveTo>
                <a:cubicBezTo>
                  <a:pt x="164" y="94"/>
                  <a:pt x="164" y="94"/>
                  <a:pt x="164" y="94"/>
                </a:cubicBezTo>
                <a:cubicBezTo>
                  <a:pt x="164" y="193"/>
                  <a:pt x="164" y="193"/>
                  <a:pt x="164" y="193"/>
                </a:cubicBezTo>
                <a:cubicBezTo>
                  <a:pt x="66" y="193"/>
                  <a:pt x="66" y="193"/>
                  <a:pt x="66" y="193"/>
                </a:cubicBezTo>
                <a:lnTo>
                  <a:pt x="66" y="94"/>
                </a:lnTo>
                <a:close/>
                <a:moveTo>
                  <a:pt x="98" y="124"/>
                </a:moveTo>
                <a:cubicBezTo>
                  <a:pt x="93" y="124"/>
                  <a:pt x="93" y="124"/>
                  <a:pt x="93" y="124"/>
                </a:cubicBezTo>
                <a:cubicBezTo>
                  <a:pt x="93" y="129"/>
                  <a:pt x="93" y="129"/>
                  <a:pt x="93" y="129"/>
                </a:cubicBezTo>
                <a:cubicBezTo>
                  <a:pt x="98" y="129"/>
                  <a:pt x="98" y="129"/>
                  <a:pt x="98" y="129"/>
                </a:cubicBezTo>
                <a:lnTo>
                  <a:pt x="98" y="124"/>
                </a:lnTo>
                <a:close/>
                <a:moveTo>
                  <a:pt x="98" y="160"/>
                </a:moveTo>
                <a:cubicBezTo>
                  <a:pt x="93" y="160"/>
                  <a:pt x="93" y="160"/>
                  <a:pt x="93" y="160"/>
                </a:cubicBezTo>
                <a:cubicBezTo>
                  <a:pt x="93" y="165"/>
                  <a:pt x="93" y="165"/>
                  <a:pt x="93" y="165"/>
                </a:cubicBezTo>
                <a:cubicBezTo>
                  <a:pt x="98" y="165"/>
                  <a:pt x="98" y="165"/>
                  <a:pt x="98" y="165"/>
                </a:cubicBezTo>
                <a:lnTo>
                  <a:pt x="98" y="160"/>
                </a:lnTo>
                <a:close/>
                <a:moveTo>
                  <a:pt x="135" y="124"/>
                </a:moveTo>
                <a:cubicBezTo>
                  <a:pt x="130" y="124"/>
                  <a:pt x="130" y="124"/>
                  <a:pt x="130" y="124"/>
                </a:cubicBezTo>
                <a:cubicBezTo>
                  <a:pt x="130" y="129"/>
                  <a:pt x="130" y="129"/>
                  <a:pt x="130" y="129"/>
                </a:cubicBezTo>
                <a:cubicBezTo>
                  <a:pt x="135" y="129"/>
                  <a:pt x="135" y="129"/>
                  <a:pt x="135" y="129"/>
                </a:cubicBezTo>
                <a:lnTo>
                  <a:pt x="135" y="124"/>
                </a:lnTo>
                <a:close/>
                <a:moveTo>
                  <a:pt x="135" y="160"/>
                </a:moveTo>
                <a:cubicBezTo>
                  <a:pt x="130" y="160"/>
                  <a:pt x="130" y="160"/>
                  <a:pt x="130" y="160"/>
                </a:cubicBezTo>
                <a:cubicBezTo>
                  <a:pt x="130" y="165"/>
                  <a:pt x="130" y="165"/>
                  <a:pt x="130" y="165"/>
                </a:cubicBezTo>
                <a:cubicBezTo>
                  <a:pt x="135" y="165"/>
                  <a:pt x="135" y="165"/>
                  <a:pt x="135" y="165"/>
                </a:cubicBezTo>
                <a:lnTo>
                  <a:pt x="135" y="160"/>
                </a:lnTo>
                <a:close/>
                <a:moveTo>
                  <a:pt x="295" y="124"/>
                </a:moveTo>
                <a:cubicBezTo>
                  <a:pt x="291" y="124"/>
                  <a:pt x="291" y="124"/>
                  <a:pt x="291" y="124"/>
                </a:cubicBezTo>
                <a:cubicBezTo>
                  <a:pt x="291" y="129"/>
                  <a:pt x="291" y="129"/>
                  <a:pt x="291" y="129"/>
                </a:cubicBezTo>
                <a:cubicBezTo>
                  <a:pt x="295" y="129"/>
                  <a:pt x="295" y="129"/>
                  <a:pt x="295" y="129"/>
                </a:cubicBezTo>
                <a:lnTo>
                  <a:pt x="295" y="124"/>
                </a:lnTo>
                <a:close/>
                <a:moveTo>
                  <a:pt x="295" y="160"/>
                </a:moveTo>
                <a:cubicBezTo>
                  <a:pt x="291" y="160"/>
                  <a:pt x="291" y="160"/>
                  <a:pt x="291" y="160"/>
                </a:cubicBezTo>
                <a:cubicBezTo>
                  <a:pt x="291" y="165"/>
                  <a:pt x="291" y="165"/>
                  <a:pt x="291" y="165"/>
                </a:cubicBezTo>
                <a:cubicBezTo>
                  <a:pt x="295" y="165"/>
                  <a:pt x="295" y="165"/>
                  <a:pt x="295" y="165"/>
                </a:cubicBezTo>
                <a:lnTo>
                  <a:pt x="295" y="160"/>
                </a:lnTo>
                <a:close/>
                <a:moveTo>
                  <a:pt x="333" y="124"/>
                </a:moveTo>
                <a:cubicBezTo>
                  <a:pt x="328" y="124"/>
                  <a:pt x="328" y="124"/>
                  <a:pt x="328" y="124"/>
                </a:cubicBezTo>
                <a:cubicBezTo>
                  <a:pt x="328" y="129"/>
                  <a:pt x="328" y="129"/>
                  <a:pt x="328" y="129"/>
                </a:cubicBezTo>
                <a:cubicBezTo>
                  <a:pt x="333" y="129"/>
                  <a:pt x="333" y="129"/>
                  <a:pt x="333" y="129"/>
                </a:cubicBezTo>
                <a:lnTo>
                  <a:pt x="333" y="124"/>
                </a:lnTo>
                <a:close/>
                <a:moveTo>
                  <a:pt x="333" y="160"/>
                </a:moveTo>
                <a:cubicBezTo>
                  <a:pt x="328" y="160"/>
                  <a:pt x="328" y="160"/>
                  <a:pt x="328" y="160"/>
                </a:cubicBezTo>
                <a:cubicBezTo>
                  <a:pt x="328" y="165"/>
                  <a:pt x="328" y="165"/>
                  <a:pt x="328" y="165"/>
                </a:cubicBezTo>
                <a:cubicBezTo>
                  <a:pt x="333" y="165"/>
                  <a:pt x="333" y="165"/>
                  <a:pt x="333" y="165"/>
                </a:cubicBezTo>
                <a:lnTo>
                  <a:pt x="333" y="160"/>
                </a:lnTo>
                <a:close/>
                <a:moveTo>
                  <a:pt x="263" y="193"/>
                </a:moveTo>
                <a:cubicBezTo>
                  <a:pt x="361" y="193"/>
                  <a:pt x="361" y="193"/>
                  <a:pt x="361" y="193"/>
                </a:cubicBezTo>
                <a:cubicBezTo>
                  <a:pt x="361" y="94"/>
                  <a:pt x="361" y="94"/>
                  <a:pt x="361" y="94"/>
                </a:cubicBezTo>
                <a:cubicBezTo>
                  <a:pt x="263" y="94"/>
                  <a:pt x="263" y="94"/>
                  <a:pt x="263" y="94"/>
                </a:cubicBezTo>
                <a:lnTo>
                  <a:pt x="263" y="193"/>
                </a:lnTo>
                <a:close/>
                <a:moveTo>
                  <a:pt x="214" y="0"/>
                </a:moveTo>
                <a:cubicBezTo>
                  <a:pt x="164" y="45"/>
                  <a:pt x="164" y="45"/>
                  <a:pt x="164" y="45"/>
                </a:cubicBezTo>
                <a:cubicBezTo>
                  <a:pt x="164" y="193"/>
                  <a:pt x="164" y="193"/>
                  <a:pt x="164" y="193"/>
                </a:cubicBezTo>
                <a:cubicBezTo>
                  <a:pt x="263" y="193"/>
                  <a:pt x="263" y="193"/>
                  <a:pt x="263" y="193"/>
                </a:cubicBezTo>
                <a:cubicBezTo>
                  <a:pt x="263" y="45"/>
                  <a:pt x="263" y="45"/>
                  <a:pt x="263" y="45"/>
                </a:cubicBezTo>
                <a:lnTo>
                  <a:pt x="214" y="0"/>
                </a:lnTo>
                <a:close/>
                <a:moveTo>
                  <a:pt x="241" y="58"/>
                </a:moveTo>
                <a:cubicBezTo>
                  <a:pt x="185" y="58"/>
                  <a:pt x="185" y="58"/>
                  <a:pt x="185" y="58"/>
                </a:cubicBezTo>
                <a:cubicBezTo>
                  <a:pt x="185" y="84"/>
                  <a:pt x="185" y="84"/>
                  <a:pt x="185" y="84"/>
                </a:cubicBezTo>
                <a:cubicBezTo>
                  <a:pt x="241" y="84"/>
                  <a:pt x="241" y="84"/>
                  <a:pt x="241" y="84"/>
                </a:cubicBezTo>
                <a:lnTo>
                  <a:pt x="241" y="58"/>
                </a:lnTo>
                <a:close/>
                <a:moveTo>
                  <a:pt x="241" y="193"/>
                </a:moveTo>
                <a:cubicBezTo>
                  <a:pt x="241" y="144"/>
                  <a:pt x="241" y="144"/>
                  <a:pt x="241" y="144"/>
                </a:cubicBezTo>
                <a:cubicBezTo>
                  <a:pt x="213" y="144"/>
                  <a:pt x="213" y="144"/>
                  <a:pt x="213" y="144"/>
                </a:cubicBezTo>
                <a:cubicBezTo>
                  <a:pt x="213" y="193"/>
                  <a:pt x="213" y="193"/>
                  <a:pt x="213" y="193"/>
                </a:cubicBezTo>
                <a:moveTo>
                  <a:pt x="213" y="144"/>
                </a:moveTo>
                <a:cubicBezTo>
                  <a:pt x="185" y="144"/>
                  <a:pt x="185" y="144"/>
                  <a:pt x="185" y="144"/>
                </a:cubicBezTo>
                <a:cubicBezTo>
                  <a:pt x="185" y="193"/>
                  <a:pt x="185" y="193"/>
                  <a:pt x="185" y="193"/>
                </a:cubicBezTo>
                <a:moveTo>
                  <a:pt x="213" y="109"/>
                </a:moveTo>
                <a:cubicBezTo>
                  <a:pt x="210" y="109"/>
                  <a:pt x="207" y="112"/>
                  <a:pt x="207" y="115"/>
                </a:cubicBezTo>
                <a:cubicBezTo>
                  <a:pt x="207" y="119"/>
                  <a:pt x="210" y="122"/>
                  <a:pt x="213" y="122"/>
                </a:cubicBezTo>
                <a:cubicBezTo>
                  <a:pt x="217" y="122"/>
                  <a:pt x="219" y="119"/>
                  <a:pt x="219" y="115"/>
                </a:cubicBezTo>
                <a:cubicBezTo>
                  <a:pt x="219" y="112"/>
                  <a:pt x="217" y="109"/>
                  <a:pt x="213" y="109"/>
                </a:cubicBezTo>
                <a:close/>
                <a:moveTo>
                  <a:pt x="19" y="75"/>
                </a:moveTo>
                <a:cubicBezTo>
                  <a:pt x="50" y="62"/>
                  <a:pt x="50" y="62"/>
                  <a:pt x="50" y="62"/>
                </a:cubicBezTo>
                <a:cubicBezTo>
                  <a:pt x="19" y="45"/>
                  <a:pt x="19" y="45"/>
                  <a:pt x="19" y="45"/>
                </a:cubicBezTo>
                <a:cubicBezTo>
                  <a:pt x="19" y="193"/>
                  <a:pt x="19" y="193"/>
                  <a:pt x="19" y="193"/>
                </a:cubicBezTo>
                <a:moveTo>
                  <a:pt x="0" y="193"/>
                </a:moveTo>
                <a:cubicBezTo>
                  <a:pt x="38" y="193"/>
                  <a:pt x="38" y="193"/>
                  <a:pt x="38" y="193"/>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endParaRPr lang="en-US" dirty="0">
              <a:latin typeface="Segoe UI"/>
            </a:endParaRPr>
          </a:p>
        </p:txBody>
      </p:sp>
      <p:pic>
        <p:nvPicPr>
          <p:cNvPr id="21" name="Graphic 20">
            <a:extLst>
              <a:ext uri="{FF2B5EF4-FFF2-40B4-BE49-F238E27FC236}">
                <a16:creationId xmlns:a16="http://schemas.microsoft.com/office/drawing/2014/main" id="{15A93137-A794-418D-82BE-1D1F668495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09194" y="4182201"/>
            <a:ext cx="351326" cy="351326"/>
          </a:xfrm>
          <a:prstGeom prst="rect">
            <a:avLst/>
          </a:prstGeom>
        </p:spPr>
      </p:pic>
      <p:pic>
        <p:nvPicPr>
          <p:cNvPr id="23" name="Graphic 22">
            <a:extLst>
              <a:ext uri="{FF2B5EF4-FFF2-40B4-BE49-F238E27FC236}">
                <a16:creationId xmlns:a16="http://schemas.microsoft.com/office/drawing/2014/main" id="{6D2217A3-53C7-44A3-8E6D-ACCDA42E90D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44556" y="3145014"/>
            <a:ext cx="365760" cy="365760"/>
          </a:xfrm>
          <a:prstGeom prst="rect">
            <a:avLst/>
          </a:prstGeom>
        </p:spPr>
      </p:pic>
    </p:spTree>
    <p:extLst>
      <p:ext uri="{BB962C8B-B14F-4D97-AF65-F5344CB8AC3E}">
        <p14:creationId xmlns:p14="http://schemas.microsoft.com/office/powerpoint/2010/main" val="238038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7F115B-D138-4CBB-BACB-A1194EBE2D3B}"/>
              </a:ext>
            </a:extLst>
          </p:cNvPr>
          <p:cNvSpPr>
            <a:spLocks noGrp="1"/>
          </p:cNvSpPr>
          <p:nvPr>
            <p:ph type="title"/>
          </p:nvPr>
        </p:nvSpPr>
        <p:spPr/>
        <p:txBody>
          <a:bodyPr/>
          <a:lstStyle/>
          <a:p>
            <a:r>
              <a:rPr lang="en-US" sz="5400" dirty="0">
                <a:solidFill>
                  <a:srgbClr val="FFFFFF"/>
                </a:solidFill>
              </a:rPr>
              <a:t>Set Up School PCs </a:t>
            </a:r>
            <a:r>
              <a:rPr lang="en-US" sz="5400" i="1" dirty="0">
                <a:solidFill>
                  <a:srgbClr val="FFFFFF"/>
                </a:solidFill>
              </a:rPr>
              <a:t>Walkthrough</a:t>
            </a:r>
            <a:endParaRPr lang="en-US" dirty="0"/>
          </a:p>
        </p:txBody>
      </p:sp>
    </p:spTree>
    <p:extLst>
      <p:ext uri="{BB962C8B-B14F-4D97-AF65-F5344CB8AC3E}">
        <p14:creationId xmlns:p14="http://schemas.microsoft.com/office/powerpoint/2010/main" val="182333025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7F115B-D138-4CBB-BACB-A1194EBE2D3B}"/>
              </a:ext>
            </a:extLst>
          </p:cNvPr>
          <p:cNvSpPr>
            <a:spLocks noGrp="1"/>
          </p:cNvSpPr>
          <p:nvPr>
            <p:ph type="title"/>
          </p:nvPr>
        </p:nvSpPr>
        <p:spPr/>
        <p:txBody>
          <a:bodyPr/>
          <a:lstStyle/>
          <a:p>
            <a:r>
              <a:rPr lang="en-US" sz="5400" dirty="0">
                <a:solidFill>
                  <a:srgbClr val="FFFFFF"/>
                </a:solidFill>
              </a:rPr>
              <a:t>Autopilot User-driven mode</a:t>
            </a:r>
            <a:r>
              <a:rPr lang="en-US" sz="5400" i="1" dirty="0">
                <a:solidFill>
                  <a:srgbClr val="FFFFFF"/>
                </a:solidFill>
              </a:rPr>
              <a:t> Walkthrough</a:t>
            </a:r>
            <a:endParaRPr lang="en-US" dirty="0"/>
          </a:p>
        </p:txBody>
      </p:sp>
    </p:spTree>
    <p:extLst>
      <p:ext uri="{BB962C8B-B14F-4D97-AF65-F5344CB8AC3E}">
        <p14:creationId xmlns:p14="http://schemas.microsoft.com/office/powerpoint/2010/main" val="117918018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ows Autopilot existing device with OneDrive - edited">
            <a:hlinkClick r:id="" action="ppaction://media"/>
            <a:extLst>
              <a:ext uri="{FF2B5EF4-FFF2-40B4-BE49-F238E27FC236}">
                <a16:creationId xmlns:a16="http://schemas.microsoft.com/office/drawing/2014/main" id="{11958A29-82C2-4FC9-9029-50976019D097}"/>
              </a:ext>
            </a:extLst>
          </p:cNvPr>
          <p:cNvPicPr>
            <a:picLocks noChangeAspect="1"/>
          </p:cNvPicPr>
          <p:nvPr>
            <a:videoFile r:link="rId1"/>
            <p:extLst>
              <p:ext uri="{DAA4B4D4-6D71-4841-9C94-3DE7FCFB9230}">
                <p14:media xmlns:p14="http://schemas.microsoft.com/office/powerpoint/2010/main" r:embed="rId2">
                  <p14:trim st="106986"/>
                </p14:media>
              </p:ext>
            </p:extLst>
          </p:nvPr>
        </p:nvPicPr>
        <p:blipFill>
          <a:blip r:embed="rId4"/>
          <a:stretch>
            <a:fillRect/>
          </a:stretch>
        </p:blipFill>
        <p:spPr>
          <a:xfrm>
            <a:off x="1517511" y="0"/>
            <a:ext cx="9156977" cy="6867080"/>
          </a:xfrm>
          <a:prstGeom prst="rect">
            <a:avLst/>
          </a:prstGeom>
        </p:spPr>
      </p:pic>
    </p:spTree>
    <p:extLst>
      <p:ext uri="{BB962C8B-B14F-4D97-AF65-F5344CB8AC3E}">
        <p14:creationId xmlns:p14="http://schemas.microsoft.com/office/powerpoint/2010/main" val="1243077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7F115B-D138-4CBB-BACB-A1194EBE2D3B}"/>
              </a:ext>
            </a:extLst>
          </p:cNvPr>
          <p:cNvSpPr>
            <a:spLocks noGrp="1"/>
          </p:cNvSpPr>
          <p:nvPr>
            <p:ph type="title"/>
          </p:nvPr>
        </p:nvSpPr>
        <p:spPr/>
        <p:txBody>
          <a:bodyPr/>
          <a:lstStyle/>
          <a:p>
            <a:r>
              <a:rPr lang="en-US" sz="5400" dirty="0">
                <a:solidFill>
                  <a:srgbClr val="FFFFFF"/>
                </a:solidFill>
              </a:rPr>
              <a:t>Autopilot Configuration</a:t>
            </a:r>
            <a:br>
              <a:rPr lang="en-US" sz="5400" dirty="0">
                <a:solidFill>
                  <a:srgbClr val="FFFFFF"/>
                </a:solidFill>
              </a:rPr>
            </a:br>
            <a:r>
              <a:rPr lang="en-US" sz="5400" i="1" dirty="0">
                <a:solidFill>
                  <a:srgbClr val="FFFFFF"/>
                </a:solidFill>
              </a:rPr>
              <a:t>Walkthrough</a:t>
            </a:r>
            <a:endParaRPr lang="en-US" dirty="0"/>
          </a:p>
        </p:txBody>
      </p:sp>
    </p:spTree>
    <p:extLst>
      <p:ext uri="{BB962C8B-B14F-4D97-AF65-F5344CB8AC3E}">
        <p14:creationId xmlns:p14="http://schemas.microsoft.com/office/powerpoint/2010/main" val="251139380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D3E7C-098A-48EA-8F25-1B4B4AD7045C}"/>
              </a:ext>
            </a:extLst>
          </p:cNvPr>
          <p:cNvSpPr>
            <a:spLocks noGrp="1"/>
          </p:cNvSpPr>
          <p:nvPr>
            <p:ph type="title"/>
          </p:nvPr>
        </p:nvSpPr>
        <p:spPr>
          <a:xfrm>
            <a:off x="270893" y="290403"/>
            <a:ext cx="11652534" cy="899409"/>
          </a:xfrm>
        </p:spPr>
        <p:txBody>
          <a:bodyPr/>
          <a:lstStyle/>
          <a:p>
            <a:r>
              <a:rPr lang="en-US" dirty="0"/>
              <a:t>Autopilot High-Level Data Flows</a:t>
            </a:r>
            <a:endParaRPr lang="en-US" sz="4800" dirty="0"/>
          </a:p>
        </p:txBody>
      </p:sp>
      <p:grpSp>
        <p:nvGrpSpPr>
          <p:cNvPr id="97" name="Admin">
            <a:extLst>
              <a:ext uri="{FF2B5EF4-FFF2-40B4-BE49-F238E27FC236}">
                <a16:creationId xmlns:a16="http://schemas.microsoft.com/office/drawing/2014/main" id="{DA777DBE-8FC4-45DC-B971-CB10459A45A6}"/>
              </a:ext>
            </a:extLst>
          </p:cNvPr>
          <p:cNvGrpSpPr/>
          <p:nvPr/>
        </p:nvGrpSpPr>
        <p:grpSpPr>
          <a:xfrm>
            <a:off x="1018703" y="3431551"/>
            <a:ext cx="873813" cy="756107"/>
            <a:chOff x="1017261" y="3431548"/>
            <a:chExt cx="874061" cy="756322"/>
          </a:xfrm>
        </p:grpSpPr>
        <p:sp>
          <p:nvSpPr>
            <p:cNvPr id="4" name="Admin" title="Icon of a person surrounded by brackets">
              <a:extLst>
                <a:ext uri="{FF2B5EF4-FFF2-40B4-BE49-F238E27FC236}">
                  <a16:creationId xmlns:a16="http://schemas.microsoft.com/office/drawing/2014/main" id="{188BC7D3-9002-4070-BAD3-C946F44CE1D5}"/>
                </a:ext>
              </a:extLst>
            </p:cNvPr>
            <p:cNvSpPr>
              <a:spLocks noChangeAspect="1" noEditPoints="1"/>
            </p:cNvSpPr>
            <p:nvPr/>
          </p:nvSpPr>
          <p:spPr bwMode="auto">
            <a:xfrm>
              <a:off x="1235883" y="3431548"/>
              <a:ext cx="362859" cy="365760"/>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5875" cap="sq">
              <a:solidFill>
                <a:schemeClr val="tx1"/>
              </a:solidFill>
              <a:prstDash val="solid"/>
              <a:miter lim="800000"/>
              <a:headEnd/>
              <a:tailEnd/>
            </a:ln>
          </p:spPr>
          <p:txBody>
            <a:bodyPr vert="horz" wrap="square" lIns="91414" tIns="45706" rIns="91414" bIns="45706" numCol="1" anchor="t" anchorCtr="0" compatLnSpc="1">
              <a:prstTxWarp prst="textNoShape">
                <a:avLst/>
              </a:prstTxWarp>
            </a:bodyPr>
            <a:lstStyle/>
            <a:p>
              <a:pPr defTabSz="914049"/>
              <a:endParaRPr lang="en-US" sz="2000" dirty="0">
                <a:latin typeface="Segoe UI"/>
              </a:endParaRPr>
            </a:p>
          </p:txBody>
        </p:sp>
        <p:sp>
          <p:nvSpPr>
            <p:cNvPr id="6" name="Admin">
              <a:extLst>
                <a:ext uri="{FF2B5EF4-FFF2-40B4-BE49-F238E27FC236}">
                  <a16:creationId xmlns:a16="http://schemas.microsoft.com/office/drawing/2014/main" id="{8AF2898C-01D2-4664-BD94-835D730D2261}"/>
                </a:ext>
              </a:extLst>
            </p:cNvPr>
            <p:cNvSpPr txBox="1"/>
            <p:nvPr/>
          </p:nvSpPr>
          <p:spPr>
            <a:xfrm>
              <a:off x="1017261" y="3726180"/>
              <a:ext cx="874061" cy="461690"/>
            </a:xfrm>
            <a:prstGeom prst="rect">
              <a:avLst/>
            </a:prstGeom>
            <a:noFill/>
          </p:spPr>
          <p:txBody>
            <a:bodyPr wrap="square" lIns="182828" tIns="146263" rIns="182828" bIns="146263" rtlCol="0">
              <a:spAutoFit/>
            </a:bodyPr>
            <a:lstStyle/>
            <a:p>
              <a:pPr defTabSz="914049">
                <a:lnSpc>
                  <a:spcPct val="90000"/>
                </a:lnSpc>
                <a:spcAft>
                  <a:spcPts val="600"/>
                </a:spcAft>
              </a:pPr>
              <a:r>
                <a:rPr lang="en-US" sz="1200" dirty="0">
                  <a:latin typeface="Segoe UI"/>
                </a:rPr>
                <a:t>Admin</a:t>
              </a:r>
            </a:p>
          </p:txBody>
        </p:sp>
      </p:grpSp>
      <p:sp>
        <p:nvSpPr>
          <p:cNvPr id="8" name="Intune" title="Icon of a cloud">
            <a:extLst>
              <a:ext uri="{FF2B5EF4-FFF2-40B4-BE49-F238E27FC236}">
                <a16:creationId xmlns:a16="http://schemas.microsoft.com/office/drawing/2014/main" id="{E233D7E0-DA23-473A-A551-12DFA6AC2CF6}"/>
              </a:ext>
            </a:extLst>
          </p:cNvPr>
          <p:cNvSpPr>
            <a:spLocks noChangeAspect="1"/>
          </p:cNvSpPr>
          <p:nvPr/>
        </p:nvSpPr>
        <p:spPr bwMode="auto">
          <a:xfrm>
            <a:off x="5456603" y="4954396"/>
            <a:ext cx="1278795" cy="701498"/>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ctr" anchorCtr="0" compatLnSpc="1">
            <a:prstTxWarp prst="textNoShape">
              <a:avLst/>
            </a:prstTxWarp>
          </a:bodyPr>
          <a:lstStyle/>
          <a:p>
            <a:pPr algn="ctr" defTabSz="914049"/>
            <a:r>
              <a:rPr lang="en-US" sz="1600" dirty="0">
                <a:latin typeface="Segoe UI"/>
              </a:rPr>
              <a:t>Intune</a:t>
            </a:r>
          </a:p>
        </p:txBody>
      </p:sp>
      <p:sp>
        <p:nvSpPr>
          <p:cNvPr id="9" name="DDS" title="Icon of a cloud">
            <a:extLst>
              <a:ext uri="{FF2B5EF4-FFF2-40B4-BE49-F238E27FC236}">
                <a16:creationId xmlns:a16="http://schemas.microsoft.com/office/drawing/2014/main" id="{C5694635-FA75-4CBF-B2A0-06A55BA403BB}"/>
              </a:ext>
            </a:extLst>
          </p:cNvPr>
          <p:cNvSpPr>
            <a:spLocks noChangeAspect="1"/>
          </p:cNvSpPr>
          <p:nvPr/>
        </p:nvSpPr>
        <p:spPr bwMode="auto">
          <a:xfrm>
            <a:off x="5456603" y="3263627"/>
            <a:ext cx="1278796" cy="701498"/>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ctr" anchorCtr="0" compatLnSpc="1">
            <a:prstTxWarp prst="textNoShape">
              <a:avLst/>
            </a:prstTxWarp>
          </a:bodyPr>
          <a:lstStyle/>
          <a:p>
            <a:pPr algn="ctr" defTabSz="914049"/>
            <a:r>
              <a:rPr lang="en-US" sz="1600" dirty="0">
                <a:latin typeface="Segoe UI"/>
              </a:rPr>
              <a:t>Autopilot</a:t>
            </a:r>
            <a:endParaRPr lang="en-US" dirty="0">
              <a:latin typeface="Segoe UI"/>
            </a:endParaRPr>
          </a:p>
        </p:txBody>
      </p:sp>
      <p:grpSp>
        <p:nvGrpSpPr>
          <p:cNvPr id="98" name="AAD">
            <a:extLst>
              <a:ext uri="{FF2B5EF4-FFF2-40B4-BE49-F238E27FC236}">
                <a16:creationId xmlns:a16="http://schemas.microsoft.com/office/drawing/2014/main" id="{606E462A-C75B-43C2-B6D1-147CE311BAF0}"/>
              </a:ext>
            </a:extLst>
          </p:cNvPr>
          <p:cNvGrpSpPr/>
          <p:nvPr/>
        </p:nvGrpSpPr>
        <p:grpSpPr>
          <a:xfrm>
            <a:off x="5636996" y="1178189"/>
            <a:ext cx="2145131" cy="1096168"/>
            <a:chOff x="5636864" y="1177549"/>
            <a:chExt cx="2145739" cy="1096479"/>
          </a:xfrm>
        </p:grpSpPr>
        <p:sp>
          <p:nvSpPr>
            <p:cNvPr id="12" name="AAD1">
              <a:extLst>
                <a:ext uri="{FF2B5EF4-FFF2-40B4-BE49-F238E27FC236}">
                  <a16:creationId xmlns:a16="http://schemas.microsoft.com/office/drawing/2014/main" id="{6A55C136-07FB-420B-AC9D-977BD9344736}"/>
                </a:ext>
              </a:extLst>
            </p:cNvPr>
            <p:cNvSpPr>
              <a:spLocks noChangeAspect="1"/>
            </p:cNvSpPr>
            <p:nvPr/>
          </p:nvSpPr>
          <p:spPr bwMode="auto">
            <a:xfrm flipV="1">
              <a:off x="5636864" y="1361695"/>
              <a:ext cx="918271" cy="912333"/>
            </a:xfrm>
            <a:custGeom>
              <a:avLst/>
              <a:gdLst>
                <a:gd name="connsiteX0" fmla="*/ 3669750 w 7802051"/>
                <a:gd name="connsiteY0" fmla="*/ 4921020 h 7751588"/>
                <a:gd name="connsiteX1" fmla="*/ 3676808 w 7802051"/>
                <a:gd name="connsiteY1" fmla="*/ 4917189 h 7751588"/>
                <a:gd name="connsiteX2" fmla="*/ 3726054 w 7802051"/>
                <a:gd name="connsiteY2" fmla="*/ 4901903 h 7751588"/>
                <a:gd name="connsiteX3" fmla="*/ 3726054 w 7802051"/>
                <a:gd name="connsiteY3" fmla="*/ 2529358 h 7751588"/>
                <a:gd name="connsiteX4" fmla="*/ 2407723 w 7802051"/>
                <a:gd name="connsiteY4" fmla="*/ 3310455 h 7751588"/>
                <a:gd name="connsiteX5" fmla="*/ 2418532 w 7802051"/>
                <a:gd name="connsiteY5" fmla="*/ 3417678 h 7751588"/>
                <a:gd name="connsiteX6" fmla="*/ 2369399 w 7802051"/>
                <a:gd name="connsiteY6" fmla="*/ 3661045 h 7751588"/>
                <a:gd name="connsiteX7" fmla="*/ 2362622 w 7802051"/>
                <a:gd name="connsiteY7" fmla="*/ 3673532 h 7751588"/>
                <a:gd name="connsiteX8" fmla="*/ 4279965 w 7802051"/>
                <a:gd name="connsiteY8" fmla="*/ 4958071 h 7751588"/>
                <a:gd name="connsiteX9" fmla="*/ 5406368 w 7802051"/>
                <a:gd name="connsiteY9" fmla="*/ 3581135 h 7751588"/>
                <a:gd name="connsiteX10" fmla="*/ 5396221 w 7802051"/>
                <a:gd name="connsiteY10" fmla="*/ 3548447 h 7751588"/>
                <a:gd name="connsiteX11" fmla="*/ 5383519 w 7802051"/>
                <a:gd name="connsiteY11" fmla="*/ 3422441 h 7751588"/>
                <a:gd name="connsiteX12" fmla="*/ 5392133 w 7802051"/>
                <a:gd name="connsiteY12" fmla="*/ 3336986 h 7751588"/>
                <a:gd name="connsiteX13" fmla="*/ 4117986 w 7802051"/>
                <a:gd name="connsiteY13" fmla="*/ 2509174 h 7751588"/>
                <a:gd name="connsiteX14" fmla="*/ 4066733 w 7802051"/>
                <a:gd name="connsiteY14" fmla="*/ 2525083 h 7751588"/>
                <a:gd name="connsiteX15" fmla="*/ 4044164 w 7802051"/>
                <a:gd name="connsiteY15" fmla="*/ 2527359 h 7751588"/>
                <a:gd name="connsiteX16" fmla="*/ 4044164 w 7802051"/>
                <a:gd name="connsiteY16" fmla="*/ 4874334 h 7751588"/>
                <a:gd name="connsiteX17" fmla="*/ 4077374 w 7802051"/>
                <a:gd name="connsiteY17" fmla="*/ 4877682 h 7751588"/>
                <a:gd name="connsiteX18" fmla="*/ 4204647 w 7802051"/>
                <a:gd name="connsiteY18" fmla="*/ 4917190 h 7751588"/>
                <a:gd name="connsiteX19" fmla="*/ 3940727 w 7802051"/>
                <a:gd name="connsiteY19" fmla="*/ 6219967 h 7751588"/>
                <a:gd name="connsiteX20" fmla="*/ 3262698 w 7802051"/>
                <a:gd name="connsiteY20" fmla="*/ 5541937 h 7751588"/>
                <a:gd name="connsiteX21" fmla="*/ 3378494 w 7802051"/>
                <a:gd name="connsiteY21" fmla="*/ 5162844 h 7751588"/>
                <a:gd name="connsiteX22" fmla="*/ 3384198 w 7802051"/>
                <a:gd name="connsiteY22" fmla="*/ 5155931 h 7751588"/>
                <a:gd name="connsiteX23" fmla="*/ 2119419 w 7802051"/>
                <a:gd name="connsiteY23" fmla="*/ 3948859 h 7751588"/>
                <a:gd name="connsiteX24" fmla="*/ 2036672 w 7802051"/>
                <a:gd name="connsiteY24" fmla="*/ 3993772 h 7751588"/>
                <a:gd name="connsiteX25" fmla="*/ 1793305 w 7802051"/>
                <a:gd name="connsiteY25" fmla="*/ 4042906 h 7751588"/>
                <a:gd name="connsiteX26" fmla="*/ 1168076 w 7802051"/>
                <a:gd name="connsiteY26" fmla="*/ 3417678 h 7751588"/>
                <a:gd name="connsiteX27" fmla="*/ 1793304 w 7802051"/>
                <a:gd name="connsiteY27" fmla="*/ 2792451 h 7751588"/>
                <a:gd name="connsiteX28" fmla="*/ 2235408 w 7802051"/>
                <a:gd name="connsiteY28" fmla="*/ 2975575 h 7751588"/>
                <a:gd name="connsiteX29" fmla="*/ 2241113 w 7802051"/>
                <a:gd name="connsiteY29" fmla="*/ 2982489 h 7751588"/>
                <a:gd name="connsiteX30" fmla="*/ 3433657 w 7802051"/>
                <a:gd name="connsiteY30" fmla="*/ 2275919 h 7751588"/>
                <a:gd name="connsiteX31" fmla="*/ 3422279 w 7802051"/>
                <a:gd name="connsiteY31" fmla="*/ 2262129 h 7751588"/>
                <a:gd name="connsiteX32" fmla="*/ 3315500 w 7802051"/>
                <a:gd name="connsiteY32" fmla="*/ 1912558 h 7751588"/>
                <a:gd name="connsiteX33" fmla="*/ 3940728 w 7802051"/>
                <a:gd name="connsiteY33" fmla="*/ 1287330 h 7751588"/>
                <a:gd name="connsiteX34" fmla="*/ 4565956 w 7802051"/>
                <a:gd name="connsiteY34" fmla="*/ 1912558 h 7751588"/>
                <a:gd name="connsiteX35" fmla="*/ 4459177 w 7802051"/>
                <a:gd name="connsiteY35" fmla="*/ 2262129 h 7751588"/>
                <a:gd name="connsiteX36" fmla="*/ 4442548 w 7802051"/>
                <a:gd name="connsiteY36" fmla="*/ 2282283 h 7751588"/>
                <a:gd name="connsiteX37" fmla="*/ 5549310 w 7802051"/>
                <a:gd name="connsiteY37" fmla="*/ 3001346 h 7751588"/>
                <a:gd name="connsiteX38" fmla="*/ 5566644 w 7802051"/>
                <a:gd name="connsiteY38" fmla="*/ 2980338 h 7751588"/>
                <a:gd name="connsiteX39" fmla="*/ 6008747 w 7802051"/>
                <a:gd name="connsiteY39" fmla="*/ 2797213 h 7751588"/>
                <a:gd name="connsiteX40" fmla="*/ 6633974 w 7802051"/>
                <a:gd name="connsiteY40" fmla="*/ 3422441 h 7751588"/>
                <a:gd name="connsiteX41" fmla="*/ 6008747 w 7802051"/>
                <a:gd name="connsiteY41" fmla="*/ 4047670 h 7751588"/>
                <a:gd name="connsiteX42" fmla="*/ 5659175 w 7802051"/>
                <a:gd name="connsiteY42" fmla="*/ 3940890 h 7751588"/>
                <a:gd name="connsiteX43" fmla="*/ 5615689 w 7802051"/>
                <a:gd name="connsiteY43" fmla="*/ 3905011 h 7751588"/>
                <a:gd name="connsiteX44" fmla="*/ 4536367 w 7802051"/>
                <a:gd name="connsiteY44" fmla="*/ 5224392 h 7751588"/>
                <a:gd name="connsiteX45" fmla="*/ 4565475 w 7802051"/>
                <a:gd name="connsiteY45" fmla="*/ 5278017 h 7751588"/>
                <a:gd name="connsiteX46" fmla="*/ 4618758 w 7802051"/>
                <a:gd name="connsiteY46" fmla="*/ 5541937 h 7751588"/>
                <a:gd name="connsiteX47" fmla="*/ 3940727 w 7802051"/>
                <a:gd name="connsiteY47" fmla="*/ 6219967 h 7751588"/>
                <a:gd name="connsiteX48" fmla="*/ 3898615 w 7802051"/>
                <a:gd name="connsiteY48" fmla="*/ 7751588 h 7751588"/>
                <a:gd name="connsiteX49" fmla="*/ 7797230 w 7802051"/>
                <a:gd name="connsiteY49" fmla="*/ 3181174 h 7751588"/>
                <a:gd name="connsiteX50" fmla="*/ 7802051 w 7802051"/>
                <a:gd name="connsiteY50" fmla="*/ 3181174 h 7751588"/>
                <a:gd name="connsiteX51" fmla="*/ 3903436 w 7802051"/>
                <a:gd name="connsiteY51" fmla="*/ 0 h 7751588"/>
                <a:gd name="connsiteX52" fmla="*/ 4821 w 7802051"/>
                <a:gd name="connsiteY52" fmla="*/ 3181174 h 7751588"/>
                <a:gd name="connsiteX53" fmla="*/ 0 w 7802051"/>
                <a:gd name="connsiteY53" fmla="*/ 3181174 h 77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7802051" h="7751588">
                  <a:moveTo>
                    <a:pt x="3669750" y="4921020"/>
                  </a:moveTo>
                  <a:lnTo>
                    <a:pt x="3676808" y="4917189"/>
                  </a:lnTo>
                  <a:lnTo>
                    <a:pt x="3726054" y="4901903"/>
                  </a:lnTo>
                  <a:lnTo>
                    <a:pt x="3726054" y="2529358"/>
                  </a:lnTo>
                  <a:lnTo>
                    <a:pt x="2407723" y="3310455"/>
                  </a:lnTo>
                  <a:lnTo>
                    <a:pt x="2418532" y="3417678"/>
                  </a:lnTo>
                  <a:cubicBezTo>
                    <a:pt x="2418532" y="3504005"/>
                    <a:pt x="2401037" y="3586244"/>
                    <a:pt x="2369399" y="3661045"/>
                  </a:cubicBezTo>
                  <a:lnTo>
                    <a:pt x="2362622" y="3673532"/>
                  </a:lnTo>
                  <a:close/>
                  <a:moveTo>
                    <a:pt x="4279965" y="4958071"/>
                  </a:moveTo>
                  <a:lnTo>
                    <a:pt x="5406368" y="3581135"/>
                  </a:lnTo>
                  <a:lnTo>
                    <a:pt x="5396221" y="3548447"/>
                  </a:lnTo>
                  <a:cubicBezTo>
                    <a:pt x="5387893" y="3507746"/>
                    <a:pt x="5383519" y="3465605"/>
                    <a:pt x="5383519" y="3422441"/>
                  </a:cubicBezTo>
                  <a:lnTo>
                    <a:pt x="5392133" y="3336986"/>
                  </a:lnTo>
                  <a:lnTo>
                    <a:pt x="4117986" y="2509174"/>
                  </a:lnTo>
                  <a:lnTo>
                    <a:pt x="4066733" y="2525083"/>
                  </a:lnTo>
                  <a:lnTo>
                    <a:pt x="4044164" y="2527359"/>
                  </a:lnTo>
                  <a:lnTo>
                    <a:pt x="4044164" y="4874334"/>
                  </a:lnTo>
                  <a:lnTo>
                    <a:pt x="4077374" y="4877682"/>
                  </a:lnTo>
                  <a:cubicBezTo>
                    <a:pt x="4121512" y="4886714"/>
                    <a:pt x="4164089" y="4900035"/>
                    <a:pt x="4204647" y="4917190"/>
                  </a:cubicBezTo>
                  <a:close/>
                  <a:moveTo>
                    <a:pt x="3940727" y="6219967"/>
                  </a:moveTo>
                  <a:cubicBezTo>
                    <a:pt x="3566261" y="6219967"/>
                    <a:pt x="3262698" y="5916403"/>
                    <a:pt x="3262698" y="5541937"/>
                  </a:cubicBezTo>
                  <a:cubicBezTo>
                    <a:pt x="3262698" y="5401512"/>
                    <a:pt x="3305387" y="5271058"/>
                    <a:pt x="3378494" y="5162844"/>
                  </a:cubicBezTo>
                  <a:lnTo>
                    <a:pt x="3384198" y="5155931"/>
                  </a:lnTo>
                  <a:lnTo>
                    <a:pt x="2119419" y="3948859"/>
                  </a:lnTo>
                  <a:lnTo>
                    <a:pt x="2036672" y="3993772"/>
                  </a:lnTo>
                  <a:cubicBezTo>
                    <a:pt x="1961870" y="4025410"/>
                    <a:pt x="1879630" y="4042906"/>
                    <a:pt x="1793305" y="4042906"/>
                  </a:cubicBezTo>
                  <a:cubicBezTo>
                    <a:pt x="1448001" y="4042906"/>
                    <a:pt x="1168077" y="3762982"/>
                    <a:pt x="1168076" y="3417678"/>
                  </a:cubicBezTo>
                  <a:cubicBezTo>
                    <a:pt x="1168077" y="3072374"/>
                    <a:pt x="1448000" y="2792450"/>
                    <a:pt x="1793304" y="2792451"/>
                  </a:cubicBezTo>
                  <a:cubicBezTo>
                    <a:pt x="1965957" y="2792450"/>
                    <a:pt x="2122264" y="2862431"/>
                    <a:pt x="2235408" y="2975575"/>
                  </a:cubicBezTo>
                  <a:lnTo>
                    <a:pt x="2241113" y="2982489"/>
                  </a:lnTo>
                  <a:lnTo>
                    <a:pt x="3433657" y="2275919"/>
                  </a:lnTo>
                  <a:lnTo>
                    <a:pt x="3422279" y="2262129"/>
                  </a:lnTo>
                  <a:cubicBezTo>
                    <a:pt x="3354864" y="2162342"/>
                    <a:pt x="3315500" y="2042047"/>
                    <a:pt x="3315500" y="1912558"/>
                  </a:cubicBezTo>
                  <a:cubicBezTo>
                    <a:pt x="3315500" y="1567254"/>
                    <a:pt x="3595424" y="1287330"/>
                    <a:pt x="3940728" y="1287330"/>
                  </a:cubicBezTo>
                  <a:cubicBezTo>
                    <a:pt x="4286032" y="1287330"/>
                    <a:pt x="4565956" y="1567254"/>
                    <a:pt x="4565956" y="1912558"/>
                  </a:cubicBezTo>
                  <a:cubicBezTo>
                    <a:pt x="4565956" y="2042047"/>
                    <a:pt x="4526592" y="2162342"/>
                    <a:pt x="4459177" y="2262129"/>
                  </a:cubicBezTo>
                  <a:lnTo>
                    <a:pt x="4442548" y="2282283"/>
                  </a:lnTo>
                  <a:lnTo>
                    <a:pt x="5549310" y="3001346"/>
                  </a:lnTo>
                  <a:lnTo>
                    <a:pt x="5566644" y="2980338"/>
                  </a:lnTo>
                  <a:cubicBezTo>
                    <a:pt x="5679788" y="2867194"/>
                    <a:pt x="5836095" y="2797213"/>
                    <a:pt x="6008747" y="2797213"/>
                  </a:cubicBezTo>
                  <a:cubicBezTo>
                    <a:pt x="6354050" y="2797213"/>
                    <a:pt x="6633975" y="3077137"/>
                    <a:pt x="6633974" y="3422441"/>
                  </a:cubicBezTo>
                  <a:cubicBezTo>
                    <a:pt x="6633975" y="3767745"/>
                    <a:pt x="6354050" y="4047669"/>
                    <a:pt x="6008747" y="4047670"/>
                  </a:cubicBezTo>
                  <a:cubicBezTo>
                    <a:pt x="5879257" y="4047669"/>
                    <a:pt x="5758963" y="4008305"/>
                    <a:pt x="5659175" y="3940890"/>
                  </a:cubicBezTo>
                  <a:lnTo>
                    <a:pt x="5615689" y="3905011"/>
                  </a:lnTo>
                  <a:lnTo>
                    <a:pt x="4536367" y="5224392"/>
                  </a:lnTo>
                  <a:lnTo>
                    <a:pt x="4565475" y="5278017"/>
                  </a:lnTo>
                  <a:cubicBezTo>
                    <a:pt x="4599785" y="5359135"/>
                    <a:pt x="4618758" y="5448320"/>
                    <a:pt x="4618758" y="5541937"/>
                  </a:cubicBezTo>
                  <a:cubicBezTo>
                    <a:pt x="4618758" y="5916403"/>
                    <a:pt x="4315194" y="6219967"/>
                    <a:pt x="3940727" y="6219967"/>
                  </a:cubicBezTo>
                  <a:close/>
                  <a:moveTo>
                    <a:pt x="3898615" y="7751588"/>
                  </a:moveTo>
                  <a:lnTo>
                    <a:pt x="7797230" y="3181174"/>
                  </a:lnTo>
                  <a:lnTo>
                    <a:pt x="7802051" y="3181174"/>
                  </a:lnTo>
                  <a:lnTo>
                    <a:pt x="3903436" y="0"/>
                  </a:lnTo>
                  <a:lnTo>
                    <a:pt x="4821" y="3181174"/>
                  </a:lnTo>
                  <a:lnTo>
                    <a:pt x="0" y="3181174"/>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ctr" anchorCtr="0" compatLnSpc="1">
              <a:prstTxWarp prst="textNoShape">
                <a:avLst/>
              </a:prstTxWarp>
            </a:bodyPr>
            <a:lstStyle/>
            <a:p>
              <a:pPr algn="ctr" defTabSz="914049"/>
              <a:endParaRPr lang="en-US" sz="1600" dirty="0">
                <a:latin typeface="Segoe UI"/>
              </a:endParaRPr>
            </a:p>
          </p:txBody>
        </p:sp>
        <p:sp>
          <p:nvSpPr>
            <p:cNvPr id="13" name="AAD2">
              <a:extLst>
                <a:ext uri="{FF2B5EF4-FFF2-40B4-BE49-F238E27FC236}">
                  <a16:creationId xmlns:a16="http://schemas.microsoft.com/office/drawing/2014/main" id="{E30E85B3-8C07-49FC-98D5-88311CBC97B9}"/>
                </a:ext>
              </a:extLst>
            </p:cNvPr>
            <p:cNvSpPr txBox="1"/>
            <p:nvPr/>
          </p:nvSpPr>
          <p:spPr>
            <a:xfrm>
              <a:off x="6031346" y="1177549"/>
              <a:ext cx="1751257" cy="747512"/>
            </a:xfrm>
            <a:prstGeom prst="rect">
              <a:avLst/>
            </a:prstGeom>
            <a:noFill/>
            <a:ln w="15875"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ctr" anchorCtr="0" compatLnSpc="1">
              <a:prstTxWarp prst="textNoShape">
                <a:avLst/>
              </a:prstTxWarp>
            </a:bodyPr>
            <a:lstStyle>
              <a:defPPr>
                <a:defRPr lang="en-US"/>
              </a:defPPr>
              <a:lvl1pPr algn="ctr" defTabSz="914225">
                <a:defRPr sz="1600">
                  <a:latin typeface="Segoe UI"/>
                </a:defRPr>
              </a:lvl1pPr>
            </a:lstStyle>
            <a:p>
              <a:r>
                <a:rPr lang="en-US" dirty="0"/>
                <a:t>Azure Active Directory</a:t>
              </a:r>
            </a:p>
          </p:txBody>
        </p:sp>
      </p:grpSp>
      <p:grpSp>
        <p:nvGrpSpPr>
          <p:cNvPr id="102" name="1 - AP Group">
            <a:extLst>
              <a:ext uri="{FF2B5EF4-FFF2-40B4-BE49-F238E27FC236}">
                <a16:creationId xmlns:a16="http://schemas.microsoft.com/office/drawing/2014/main" id="{B1F6835D-AF0D-4C9C-90C8-E32F6C0CA337}"/>
              </a:ext>
            </a:extLst>
          </p:cNvPr>
          <p:cNvGrpSpPr/>
          <p:nvPr/>
        </p:nvGrpSpPr>
        <p:grpSpPr>
          <a:xfrm>
            <a:off x="1617004" y="1487562"/>
            <a:ext cx="4019992" cy="2032855"/>
            <a:chOff x="1615731" y="1487009"/>
            <a:chExt cx="4021133" cy="2033431"/>
          </a:xfrm>
        </p:grpSpPr>
        <p:cxnSp>
          <p:nvCxnSpPr>
            <p:cNvPr id="47" name="1b">
              <a:extLst>
                <a:ext uri="{FF2B5EF4-FFF2-40B4-BE49-F238E27FC236}">
                  <a16:creationId xmlns:a16="http://schemas.microsoft.com/office/drawing/2014/main" id="{DD2D990B-8458-4901-A9CF-F8938D928135}"/>
                </a:ext>
              </a:extLst>
            </p:cNvPr>
            <p:cNvCxnSpPr>
              <a:cxnSpLocks/>
              <a:endCxn id="12" idx="53"/>
            </p:cNvCxnSpPr>
            <p:nvPr/>
          </p:nvCxnSpPr>
          <p:spPr>
            <a:xfrm flipV="1">
              <a:off x="1615731" y="1899616"/>
              <a:ext cx="4021133" cy="1620824"/>
            </a:xfrm>
            <a:prstGeom prst="bentConnector3">
              <a:avLst>
                <a:gd name="adj1" fmla="val 20535"/>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sp>
          <p:nvSpPr>
            <p:cNvPr id="49" name="1a">
              <a:extLst>
                <a:ext uri="{FF2B5EF4-FFF2-40B4-BE49-F238E27FC236}">
                  <a16:creationId xmlns:a16="http://schemas.microsoft.com/office/drawing/2014/main" id="{EABBCFD6-A595-4951-A433-498D483B5CE1}"/>
                </a:ext>
              </a:extLst>
            </p:cNvPr>
            <p:cNvSpPr txBox="1"/>
            <p:nvPr/>
          </p:nvSpPr>
          <p:spPr>
            <a:xfrm>
              <a:off x="3191558" y="1487009"/>
              <a:ext cx="2076658" cy="480201"/>
            </a:xfrm>
            <a:prstGeom prst="rect">
              <a:avLst/>
            </a:prstGeom>
            <a:noFill/>
          </p:spPr>
          <p:txBody>
            <a:bodyPr wrap="square" lIns="182828" tIns="146263" rIns="182828" bIns="146263" rtlCol="0">
              <a:spAutoFit/>
            </a:bodyPr>
            <a:lstStyle/>
            <a:p>
              <a:pPr defTabSz="914049"/>
              <a:r>
                <a:rPr lang="en-US" sz="1200" dirty="0">
                  <a:latin typeface="Segoe UI"/>
                </a:rPr>
                <a:t>1. Create Autopilot group</a:t>
              </a:r>
            </a:p>
          </p:txBody>
        </p:sp>
      </p:grpSp>
      <p:grpSp>
        <p:nvGrpSpPr>
          <p:cNvPr id="103" name="2 - AP Profile">
            <a:extLst>
              <a:ext uri="{FF2B5EF4-FFF2-40B4-BE49-F238E27FC236}">
                <a16:creationId xmlns:a16="http://schemas.microsoft.com/office/drawing/2014/main" id="{D6029595-CCA4-49C5-80D6-5F50CC995742}"/>
              </a:ext>
            </a:extLst>
          </p:cNvPr>
          <p:cNvGrpSpPr/>
          <p:nvPr/>
        </p:nvGrpSpPr>
        <p:grpSpPr>
          <a:xfrm>
            <a:off x="1608667" y="3712992"/>
            <a:ext cx="3842961" cy="2450506"/>
            <a:chOff x="1607394" y="3713073"/>
            <a:chExt cx="3844050" cy="2451201"/>
          </a:xfrm>
        </p:grpSpPr>
        <p:sp>
          <p:nvSpPr>
            <p:cNvPr id="71" name="2b">
              <a:extLst>
                <a:ext uri="{FF2B5EF4-FFF2-40B4-BE49-F238E27FC236}">
                  <a16:creationId xmlns:a16="http://schemas.microsoft.com/office/drawing/2014/main" id="{8F04F389-5F96-4F42-88EF-DED6281F79F8}"/>
                </a:ext>
              </a:extLst>
            </p:cNvPr>
            <p:cNvSpPr/>
            <p:nvPr/>
          </p:nvSpPr>
          <p:spPr>
            <a:xfrm>
              <a:off x="3096268" y="5491984"/>
              <a:ext cx="2267237" cy="672290"/>
            </a:xfrm>
            <a:prstGeom prst="rect">
              <a:avLst/>
            </a:prstGeom>
            <a:noFill/>
          </p:spPr>
          <p:txBody>
            <a:bodyPr wrap="square" lIns="182828" tIns="146263" rIns="182828" bIns="146263" rtlCol="0">
              <a:spAutoFit/>
            </a:bodyPr>
            <a:lstStyle/>
            <a:p>
              <a:pPr algn="ctr" defTabSz="914049"/>
              <a:r>
                <a:rPr lang="en-US" sz="1200" dirty="0">
                  <a:latin typeface="Segoe UI"/>
                </a:rPr>
                <a:t>2. Create/Assign Autopilot profile to group</a:t>
              </a:r>
            </a:p>
          </p:txBody>
        </p:sp>
        <p:cxnSp>
          <p:nvCxnSpPr>
            <p:cNvPr id="66" name="2a">
              <a:extLst>
                <a:ext uri="{FF2B5EF4-FFF2-40B4-BE49-F238E27FC236}">
                  <a16:creationId xmlns:a16="http://schemas.microsoft.com/office/drawing/2014/main" id="{FA92BC01-2B52-487F-A9B5-AC1BCE52D627}"/>
                </a:ext>
              </a:extLst>
            </p:cNvPr>
            <p:cNvCxnSpPr>
              <a:cxnSpLocks/>
            </p:cNvCxnSpPr>
            <p:nvPr/>
          </p:nvCxnSpPr>
          <p:spPr>
            <a:xfrm>
              <a:off x="1607394" y="3713073"/>
              <a:ext cx="3844050" cy="1874845"/>
            </a:xfrm>
            <a:prstGeom prst="bentConnector3">
              <a:avLst>
                <a:gd name="adj1" fmla="val 18878"/>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grpSp>
      <p:grpSp>
        <p:nvGrpSpPr>
          <p:cNvPr id="99" name="3">
            <a:extLst>
              <a:ext uri="{FF2B5EF4-FFF2-40B4-BE49-F238E27FC236}">
                <a16:creationId xmlns:a16="http://schemas.microsoft.com/office/drawing/2014/main" id="{015C2100-3A1E-40E2-979C-3D3B39BF938E}"/>
              </a:ext>
            </a:extLst>
          </p:cNvPr>
          <p:cNvGrpSpPr/>
          <p:nvPr/>
        </p:nvGrpSpPr>
        <p:grpSpPr>
          <a:xfrm>
            <a:off x="1617002" y="3616908"/>
            <a:ext cx="3859505" cy="1962942"/>
            <a:chOff x="1615731" y="3616960"/>
            <a:chExt cx="3860599" cy="1963499"/>
          </a:xfrm>
        </p:grpSpPr>
        <p:sp>
          <p:nvSpPr>
            <p:cNvPr id="23" name="3b">
              <a:extLst>
                <a:ext uri="{FF2B5EF4-FFF2-40B4-BE49-F238E27FC236}">
                  <a16:creationId xmlns:a16="http://schemas.microsoft.com/office/drawing/2014/main" id="{23E8985C-6E45-4D7C-9BEA-004333FD4A75}"/>
                </a:ext>
              </a:extLst>
            </p:cNvPr>
            <p:cNvSpPr txBox="1"/>
            <p:nvPr/>
          </p:nvSpPr>
          <p:spPr>
            <a:xfrm>
              <a:off x="3283493" y="5100328"/>
              <a:ext cx="1892789" cy="480131"/>
            </a:xfrm>
            <a:prstGeom prst="rect">
              <a:avLst/>
            </a:prstGeom>
            <a:noFill/>
          </p:spPr>
          <p:txBody>
            <a:bodyPr wrap="square" lIns="182828" tIns="146263" rIns="182828" bIns="146263" rtlCol="0">
              <a:spAutoFit/>
            </a:bodyPr>
            <a:lstStyle/>
            <a:p>
              <a:pPr defTabSz="914049"/>
              <a:r>
                <a:rPr lang="en-US" sz="1200" dirty="0">
                  <a:latin typeface="Segoe UI"/>
                </a:rPr>
                <a:t>3. Device registration</a:t>
              </a:r>
            </a:p>
          </p:txBody>
        </p:sp>
        <p:cxnSp>
          <p:nvCxnSpPr>
            <p:cNvPr id="36" name="3a">
              <a:extLst>
                <a:ext uri="{FF2B5EF4-FFF2-40B4-BE49-F238E27FC236}">
                  <a16:creationId xmlns:a16="http://schemas.microsoft.com/office/drawing/2014/main" id="{1BAA3C12-192A-40C4-8C97-CE5BE5602753}"/>
                </a:ext>
              </a:extLst>
            </p:cNvPr>
            <p:cNvCxnSpPr>
              <a:cxnSpLocks/>
              <a:endCxn id="8" idx="12"/>
            </p:cNvCxnSpPr>
            <p:nvPr/>
          </p:nvCxnSpPr>
          <p:spPr>
            <a:xfrm>
              <a:off x="1615731" y="3616960"/>
              <a:ext cx="3860599" cy="1856658"/>
            </a:xfrm>
            <a:prstGeom prst="bentConnector3">
              <a:avLst>
                <a:gd name="adj1" fmla="val 21389"/>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grpSp>
      <p:grpSp>
        <p:nvGrpSpPr>
          <p:cNvPr id="100" name="4">
            <a:extLst>
              <a:ext uri="{FF2B5EF4-FFF2-40B4-BE49-F238E27FC236}">
                <a16:creationId xmlns:a16="http://schemas.microsoft.com/office/drawing/2014/main" id="{EFEBB4C4-060A-4499-90B5-10DE71670EAC}"/>
              </a:ext>
            </a:extLst>
          </p:cNvPr>
          <p:cNvGrpSpPr/>
          <p:nvPr/>
        </p:nvGrpSpPr>
        <p:grpSpPr>
          <a:xfrm>
            <a:off x="5434959" y="3965127"/>
            <a:ext cx="873809" cy="989271"/>
            <a:chOff x="5434769" y="3965277"/>
            <a:chExt cx="874057" cy="989552"/>
          </a:xfrm>
        </p:grpSpPr>
        <p:cxnSp>
          <p:nvCxnSpPr>
            <p:cNvPr id="44" name="4a">
              <a:extLst>
                <a:ext uri="{FF2B5EF4-FFF2-40B4-BE49-F238E27FC236}">
                  <a16:creationId xmlns:a16="http://schemas.microsoft.com/office/drawing/2014/main" id="{70684F85-1BB2-4375-8644-5780A05CA0B4}"/>
                </a:ext>
              </a:extLst>
            </p:cNvPr>
            <p:cNvCxnSpPr>
              <a:cxnSpLocks/>
              <a:stCxn id="8" idx="0"/>
            </p:cNvCxnSpPr>
            <p:nvPr/>
          </p:nvCxnSpPr>
          <p:spPr>
            <a:xfrm flipV="1">
              <a:off x="6093511" y="3965277"/>
              <a:ext cx="0" cy="989552"/>
            </a:xfrm>
            <a:prstGeom prst="straightConnector1">
              <a:avLst/>
            </a:prstGeom>
            <a:noFill/>
            <a:ln w="15875" cap="sq">
              <a:solidFill>
                <a:schemeClr val="accent1"/>
              </a:solidFill>
              <a:prstDash val="solid"/>
              <a:miter lim="800000"/>
              <a:headEnd type="arrow" w="med" len="med"/>
              <a:tailEnd type="arrow" w="med" len="med"/>
            </a:ln>
            <a:extLst>
              <a:ext uri="{909E8E84-426E-40DD-AFC4-6F175D3DCCD1}">
                <a14:hiddenFill xmlns:a14="http://schemas.microsoft.com/office/drawing/2010/main">
                  <a:solidFill>
                    <a:srgbClr val="FFFFFF"/>
                  </a:solidFill>
                </a14:hiddenFill>
              </a:ext>
            </a:extLst>
          </p:spPr>
        </p:cxnSp>
        <p:sp>
          <p:nvSpPr>
            <p:cNvPr id="45" name="4b">
              <a:extLst>
                <a:ext uri="{FF2B5EF4-FFF2-40B4-BE49-F238E27FC236}">
                  <a16:creationId xmlns:a16="http://schemas.microsoft.com/office/drawing/2014/main" id="{B71E2E7C-4B47-4CBB-821B-07AC2B45D865}"/>
                </a:ext>
              </a:extLst>
            </p:cNvPr>
            <p:cNvSpPr txBox="1"/>
            <p:nvPr/>
          </p:nvSpPr>
          <p:spPr>
            <a:xfrm>
              <a:off x="5434769" y="4143735"/>
              <a:ext cx="874057" cy="480131"/>
            </a:xfrm>
            <a:prstGeom prst="rect">
              <a:avLst/>
            </a:prstGeom>
            <a:noFill/>
          </p:spPr>
          <p:txBody>
            <a:bodyPr wrap="square" lIns="182828" tIns="146263" rIns="182828" bIns="146263" rtlCol="0">
              <a:spAutoFit/>
            </a:bodyPr>
            <a:lstStyle/>
            <a:p>
              <a:pPr defTabSz="914049"/>
              <a:r>
                <a:rPr lang="en-US" sz="1200" dirty="0">
                  <a:latin typeface="Segoe UI"/>
                </a:rPr>
                <a:t>4. Sync</a:t>
              </a:r>
            </a:p>
          </p:txBody>
        </p:sp>
      </p:grpSp>
      <p:grpSp>
        <p:nvGrpSpPr>
          <p:cNvPr id="101" name="5">
            <a:extLst>
              <a:ext uri="{FF2B5EF4-FFF2-40B4-BE49-F238E27FC236}">
                <a16:creationId xmlns:a16="http://schemas.microsoft.com/office/drawing/2014/main" id="{36CF286E-53DA-4213-A475-1D35489F7E38}"/>
              </a:ext>
            </a:extLst>
          </p:cNvPr>
          <p:cNvGrpSpPr/>
          <p:nvPr/>
        </p:nvGrpSpPr>
        <p:grpSpPr>
          <a:xfrm>
            <a:off x="5985540" y="2262723"/>
            <a:ext cx="1501204" cy="1000904"/>
            <a:chOff x="5985508" y="2262392"/>
            <a:chExt cx="1501630" cy="1001188"/>
          </a:xfrm>
        </p:grpSpPr>
        <p:cxnSp>
          <p:nvCxnSpPr>
            <p:cNvPr id="25" name="5a">
              <a:extLst>
                <a:ext uri="{FF2B5EF4-FFF2-40B4-BE49-F238E27FC236}">
                  <a16:creationId xmlns:a16="http://schemas.microsoft.com/office/drawing/2014/main" id="{1AAF7AE1-DF9D-47BD-A43D-872ED7A0A056}"/>
                </a:ext>
              </a:extLst>
            </p:cNvPr>
            <p:cNvCxnSpPr>
              <a:cxnSpLocks/>
              <a:stCxn id="9" idx="0"/>
            </p:cNvCxnSpPr>
            <p:nvPr/>
          </p:nvCxnSpPr>
          <p:spPr>
            <a:xfrm flipV="1">
              <a:off x="6093511" y="2262392"/>
              <a:ext cx="2488" cy="1001188"/>
            </a:xfrm>
            <a:prstGeom prst="straightConnector1">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sp>
          <p:nvSpPr>
            <p:cNvPr id="33" name="5b">
              <a:extLst>
                <a:ext uri="{FF2B5EF4-FFF2-40B4-BE49-F238E27FC236}">
                  <a16:creationId xmlns:a16="http://schemas.microsoft.com/office/drawing/2014/main" id="{B63B5B86-1A4B-4E32-9FC1-531DD48CF7D3}"/>
                </a:ext>
              </a:extLst>
            </p:cNvPr>
            <p:cNvSpPr txBox="1"/>
            <p:nvPr/>
          </p:nvSpPr>
          <p:spPr>
            <a:xfrm>
              <a:off x="5985508" y="2521931"/>
              <a:ext cx="1501630" cy="672235"/>
            </a:xfrm>
            <a:prstGeom prst="rect">
              <a:avLst/>
            </a:prstGeom>
            <a:noFill/>
          </p:spPr>
          <p:txBody>
            <a:bodyPr wrap="square" lIns="182828" tIns="146263" rIns="182828" bIns="146263" rtlCol="0">
              <a:spAutoFit/>
            </a:bodyPr>
            <a:lstStyle/>
            <a:p>
              <a:pPr defTabSz="914049"/>
              <a:r>
                <a:rPr lang="en-US" sz="1200" dirty="0">
                  <a:latin typeface="Segoe UI"/>
                </a:rPr>
                <a:t>5. Device</a:t>
              </a:r>
            </a:p>
            <a:p>
              <a:pPr defTabSz="914049"/>
              <a:r>
                <a:rPr lang="en-US" sz="1200" dirty="0">
                  <a:latin typeface="Segoe UI"/>
                </a:rPr>
                <a:t>pre-registration</a:t>
              </a:r>
            </a:p>
          </p:txBody>
        </p:sp>
      </p:grpSp>
      <p:grpSp>
        <p:nvGrpSpPr>
          <p:cNvPr id="104" name="6">
            <a:extLst>
              <a:ext uri="{FF2B5EF4-FFF2-40B4-BE49-F238E27FC236}">
                <a16:creationId xmlns:a16="http://schemas.microsoft.com/office/drawing/2014/main" id="{43626203-F1B6-4C3A-8D96-0046CDA17840}"/>
              </a:ext>
            </a:extLst>
          </p:cNvPr>
          <p:cNvGrpSpPr/>
          <p:nvPr/>
        </p:nvGrpSpPr>
        <p:grpSpPr>
          <a:xfrm>
            <a:off x="3907859" y="2154724"/>
            <a:ext cx="1951990" cy="3097226"/>
            <a:chOff x="3907238" y="2154362"/>
            <a:chExt cx="1952543" cy="3098106"/>
          </a:xfrm>
        </p:grpSpPr>
        <p:cxnSp>
          <p:nvCxnSpPr>
            <p:cNvPr id="51" name="6b">
              <a:extLst>
                <a:ext uri="{FF2B5EF4-FFF2-40B4-BE49-F238E27FC236}">
                  <a16:creationId xmlns:a16="http://schemas.microsoft.com/office/drawing/2014/main" id="{854687FE-D72C-41C5-8B5E-232958822E91}"/>
                </a:ext>
              </a:extLst>
            </p:cNvPr>
            <p:cNvCxnSpPr>
              <a:cxnSpLocks/>
              <a:endCxn id="8" idx="16"/>
            </p:cNvCxnSpPr>
            <p:nvPr/>
          </p:nvCxnSpPr>
          <p:spPr>
            <a:xfrm rot="5400000">
              <a:off x="4207764" y="3600451"/>
              <a:ext cx="3098106" cy="205928"/>
            </a:xfrm>
            <a:prstGeom prst="bentConnector4">
              <a:avLst>
                <a:gd name="adj1" fmla="val 104"/>
                <a:gd name="adj2" fmla="val 348074"/>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sp>
          <p:nvSpPr>
            <p:cNvPr id="65" name="6a">
              <a:extLst>
                <a:ext uri="{FF2B5EF4-FFF2-40B4-BE49-F238E27FC236}">
                  <a16:creationId xmlns:a16="http://schemas.microsoft.com/office/drawing/2014/main" id="{69CA7AB1-D162-43B3-803B-6CE4D9703FF3}"/>
                </a:ext>
              </a:extLst>
            </p:cNvPr>
            <p:cNvSpPr txBox="1"/>
            <p:nvPr/>
          </p:nvSpPr>
          <p:spPr>
            <a:xfrm>
              <a:off x="3907238" y="3114587"/>
              <a:ext cx="1407826" cy="672235"/>
            </a:xfrm>
            <a:prstGeom prst="rect">
              <a:avLst/>
            </a:prstGeom>
            <a:noFill/>
          </p:spPr>
          <p:txBody>
            <a:bodyPr wrap="square" lIns="182828" tIns="146263" rIns="182828" bIns="146263" rtlCol="0">
              <a:spAutoFit/>
            </a:bodyPr>
            <a:lstStyle/>
            <a:p>
              <a:pPr defTabSz="914049"/>
              <a:r>
                <a:rPr lang="en-US" sz="1200" dirty="0">
                  <a:latin typeface="Segoe UI"/>
                </a:rPr>
                <a:t>6. Sync device membership</a:t>
              </a:r>
            </a:p>
          </p:txBody>
        </p:sp>
      </p:grpSp>
      <p:grpSp>
        <p:nvGrpSpPr>
          <p:cNvPr id="105" name="7">
            <a:extLst>
              <a:ext uri="{FF2B5EF4-FFF2-40B4-BE49-F238E27FC236}">
                <a16:creationId xmlns:a16="http://schemas.microsoft.com/office/drawing/2014/main" id="{ED49956A-02F1-4AC2-8DF0-605AB017153A}"/>
              </a:ext>
            </a:extLst>
          </p:cNvPr>
          <p:cNvGrpSpPr/>
          <p:nvPr/>
        </p:nvGrpSpPr>
        <p:grpSpPr>
          <a:xfrm>
            <a:off x="6234830" y="3965128"/>
            <a:ext cx="2080112" cy="1061080"/>
            <a:chOff x="6234868" y="3965278"/>
            <a:chExt cx="2080702" cy="1061382"/>
          </a:xfrm>
        </p:grpSpPr>
        <p:sp>
          <p:nvSpPr>
            <p:cNvPr id="80" name="7b">
              <a:extLst>
                <a:ext uri="{FF2B5EF4-FFF2-40B4-BE49-F238E27FC236}">
                  <a16:creationId xmlns:a16="http://schemas.microsoft.com/office/drawing/2014/main" id="{8BD0DE04-93CE-4B6D-9357-0B86D730D154}"/>
                </a:ext>
              </a:extLst>
            </p:cNvPr>
            <p:cNvSpPr/>
            <p:nvPr/>
          </p:nvSpPr>
          <p:spPr>
            <a:xfrm>
              <a:off x="6234868" y="3996823"/>
              <a:ext cx="2080702" cy="672235"/>
            </a:xfrm>
            <a:prstGeom prst="rect">
              <a:avLst/>
            </a:prstGeom>
            <a:noFill/>
          </p:spPr>
          <p:txBody>
            <a:bodyPr wrap="square" lIns="182828" tIns="146263" rIns="182828" bIns="146263" rtlCol="0">
              <a:spAutoFit/>
            </a:bodyPr>
            <a:lstStyle/>
            <a:p>
              <a:pPr defTabSz="914049"/>
              <a:r>
                <a:rPr lang="en-US" sz="1200" dirty="0">
                  <a:latin typeface="Segoe UI"/>
                </a:rPr>
                <a:t>7. Assign Autopilot profile to devices</a:t>
              </a:r>
            </a:p>
          </p:txBody>
        </p:sp>
        <p:cxnSp>
          <p:nvCxnSpPr>
            <p:cNvPr id="81" name="7a">
              <a:extLst>
                <a:ext uri="{FF2B5EF4-FFF2-40B4-BE49-F238E27FC236}">
                  <a16:creationId xmlns:a16="http://schemas.microsoft.com/office/drawing/2014/main" id="{F12F04DE-15EC-4C60-9F93-D720100C0781}"/>
                </a:ext>
              </a:extLst>
            </p:cNvPr>
            <p:cNvCxnSpPr>
              <a:cxnSpLocks/>
            </p:cNvCxnSpPr>
            <p:nvPr/>
          </p:nvCxnSpPr>
          <p:spPr>
            <a:xfrm flipV="1">
              <a:off x="6337351" y="3965278"/>
              <a:ext cx="0" cy="1061382"/>
            </a:xfrm>
            <a:prstGeom prst="straightConnector1">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grpSp>
      <p:grpSp>
        <p:nvGrpSpPr>
          <p:cNvPr id="106" name="8">
            <a:extLst>
              <a:ext uri="{FF2B5EF4-FFF2-40B4-BE49-F238E27FC236}">
                <a16:creationId xmlns:a16="http://schemas.microsoft.com/office/drawing/2014/main" id="{4A3B6194-6444-457A-B63B-80FCA0371A63}"/>
              </a:ext>
            </a:extLst>
          </p:cNvPr>
          <p:cNvGrpSpPr/>
          <p:nvPr/>
        </p:nvGrpSpPr>
        <p:grpSpPr>
          <a:xfrm>
            <a:off x="6735399" y="3330046"/>
            <a:ext cx="3397661" cy="479995"/>
            <a:chOff x="6735579" y="3330017"/>
            <a:chExt cx="3398625" cy="480131"/>
          </a:xfrm>
        </p:grpSpPr>
        <p:cxnSp>
          <p:nvCxnSpPr>
            <p:cNvPr id="85" name="8a">
              <a:extLst>
                <a:ext uri="{FF2B5EF4-FFF2-40B4-BE49-F238E27FC236}">
                  <a16:creationId xmlns:a16="http://schemas.microsoft.com/office/drawing/2014/main" id="{0C3FD25B-137B-43AF-AD93-5CB08FA5BB43}"/>
                </a:ext>
              </a:extLst>
            </p:cNvPr>
            <p:cNvCxnSpPr>
              <a:cxnSpLocks/>
              <a:stCxn id="83" idx="1"/>
              <a:endCxn id="9" idx="5"/>
            </p:cNvCxnSpPr>
            <p:nvPr/>
          </p:nvCxnSpPr>
          <p:spPr>
            <a:xfrm flipH="1" flipV="1">
              <a:off x="6735579" y="3699229"/>
              <a:ext cx="3398625" cy="13843"/>
            </a:xfrm>
            <a:prstGeom prst="straightConnector1">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sp>
          <p:nvSpPr>
            <p:cNvPr id="86" name="8b">
              <a:extLst>
                <a:ext uri="{FF2B5EF4-FFF2-40B4-BE49-F238E27FC236}">
                  <a16:creationId xmlns:a16="http://schemas.microsoft.com/office/drawing/2014/main" id="{872051FC-D8DD-454B-BFD2-5DDE52EC7634}"/>
                </a:ext>
              </a:extLst>
            </p:cNvPr>
            <p:cNvSpPr/>
            <p:nvPr/>
          </p:nvSpPr>
          <p:spPr>
            <a:xfrm>
              <a:off x="7313936" y="3330017"/>
              <a:ext cx="2169892" cy="480131"/>
            </a:xfrm>
            <a:prstGeom prst="rect">
              <a:avLst/>
            </a:prstGeom>
            <a:noFill/>
          </p:spPr>
          <p:txBody>
            <a:bodyPr wrap="square" lIns="182828" tIns="146263" rIns="182828" bIns="146263" rtlCol="0">
              <a:spAutoFit/>
            </a:bodyPr>
            <a:lstStyle/>
            <a:p>
              <a:pPr defTabSz="914049"/>
              <a:r>
                <a:rPr lang="en-US" sz="1200" dirty="0">
                  <a:latin typeface="Segoe UI"/>
                </a:rPr>
                <a:t>8. Out-Of-Box-Experience</a:t>
              </a:r>
            </a:p>
          </p:txBody>
        </p:sp>
      </p:grpSp>
      <p:grpSp>
        <p:nvGrpSpPr>
          <p:cNvPr id="107" name="9">
            <a:extLst>
              <a:ext uri="{FF2B5EF4-FFF2-40B4-BE49-F238E27FC236}">
                <a16:creationId xmlns:a16="http://schemas.microsoft.com/office/drawing/2014/main" id="{883C4BBA-03E0-4B62-A4E8-6B8BA98D50C0}"/>
              </a:ext>
            </a:extLst>
          </p:cNvPr>
          <p:cNvGrpSpPr/>
          <p:nvPr/>
        </p:nvGrpSpPr>
        <p:grpSpPr>
          <a:xfrm>
            <a:off x="6555007" y="1900051"/>
            <a:ext cx="3578053" cy="1476640"/>
            <a:chOff x="6555136" y="1899617"/>
            <a:chExt cx="3579068" cy="1477060"/>
          </a:xfrm>
        </p:grpSpPr>
        <p:cxnSp>
          <p:nvCxnSpPr>
            <p:cNvPr id="88" name="9a">
              <a:extLst>
                <a:ext uri="{FF2B5EF4-FFF2-40B4-BE49-F238E27FC236}">
                  <a16:creationId xmlns:a16="http://schemas.microsoft.com/office/drawing/2014/main" id="{08394838-977E-4239-85C7-7902F9123C32}"/>
                </a:ext>
              </a:extLst>
            </p:cNvPr>
            <p:cNvCxnSpPr>
              <a:cxnSpLocks/>
              <a:stCxn id="83" idx="2"/>
            </p:cNvCxnSpPr>
            <p:nvPr/>
          </p:nvCxnSpPr>
          <p:spPr>
            <a:xfrm flipH="1" flipV="1">
              <a:off x="6555136" y="1899617"/>
              <a:ext cx="3579068" cy="1477060"/>
            </a:xfrm>
            <a:prstGeom prst="straightConnector1">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sp>
          <p:nvSpPr>
            <p:cNvPr id="89" name="9b">
              <a:extLst>
                <a:ext uri="{FF2B5EF4-FFF2-40B4-BE49-F238E27FC236}">
                  <a16:creationId xmlns:a16="http://schemas.microsoft.com/office/drawing/2014/main" id="{BE6D9AD8-6AAC-4CC6-A337-C2608CA4D16D}"/>
                </a:ext>
              </a:extLst>
            </p:cNvPr>
            <p:cNvSpPr/>
            <p:nvPr/>
          </p:nvSpPr>
          <p:spPr>
            <a:xfrm>
              <a:off x="7824702" y="2154362"/>
              <a:ext cx="1160175" cy="480131"/>
            </a:xfrm>
            <a:prstGeom prst="rect">
              <a:avLst/>
            </a:prstGeom>
            <a:noFill/>
          </p:spPr>
          <p:txBody>
            <a:bodyPr wrap="square" lIns="182828" tIns="146263" rIns="182828" bIns="146263" rtlCol="0">
              <a:spAutoFit/>
            </a:bodyPr>
            <a:lstStyle/>
            <a:p>
              <a:pPr defTabSz="914049"/>
              <a:r>
                <a:rPr lang="en-US" sz="1200" dirty="0">
                  <a:latin typeface="Segoe UI"/>
                </a:rPr>
                <a:t>9. AAD Join</a:t>
              </a:r>
            </a:p>
          </p:txBody>
        </p:sp>
      </p:grpSp>
      <p:grpSp>
        <p:nvGrpSpPr>
          <p:cNvPr id="108" name="10">
            <a:extLst>
              <a:ext uri="{FF2B5EF4-FFF2-40B4-BE49-F238E27FC236}">
                <a16:creationId xmlns:a16="http://schemas.microsoft.com/office/drawing/2014/main" id="{9B6F95F3-B77A-4689-997C-DF96404775FE}"/>
              </a:ext>
            </a:extLst>
          </p:cNvPr>
          <p:cNvGrpSpPr/>
          <p:nvPr/>
        </p:nvGrpSpPr>
        <p:grpSpPr>
          <a:xfrm>
            <a:off x="6735399" y="3833102"/>
            <a:ext cx="3301663" cy="1556823"/>
            <a:chOff x="6735581" y="3855032"/>
            <a:chExt cx="3265860" cy="1535448"/>
          </a:xfrm>
        </p:grpSpPr>
        <p:cxnSp>
          <p:nvCxnSpPr>
            <p:cNvPr id="91" name="10a">
              <a:extLst>
                <a:ext uri="{FF2B5EF4-FFF2-40B4-BE49-F238E27FC236}">
                  <a16:creationId xmlns:a16="http://schemas.microsoft.com/office/drawing/2014/main" id="{C609D496-97F3-4AC2-8EEB-AA6E511BCB5F}"/>
                </a:ext>
              </a:extLst>
            </p:cNvPr>
            <p:cNvCxnSpPr>
              <a:cxnSpLocks/>
              <a:stCxn id="83" idx="5"/>
              <a:endCxn id="8" idx="5"/>
            </p:cNvCxnSpPr>
            <p:nvPr/>
          </p:nvCxnSpPr>
          <p:spPr>
            <a:xfrm flipH="1">
              <a:off x="6735581" y="3855032"/>
              <a:ext cx="3265860" cy="1535448"/>
            </a:xfrm>
            <a:prstGeom prst="straightConnector1">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sp>
          <p:nvSpPr>
            <p:cNvPr id="92" name="10b">
              <a:extLst>
                <a:ext uri="{FF2B5EF4-FFF2-40B4-BE49-F238E27FC236}">
                  <a16:creationId xmlns:a16="http://schemas.microsoft.com/office/drawing/2014/main" id="{A1582723-725B-47BF-B8AF-852C6A78952F}"/>
                </a:ext>
              </a:extLst>
            </p:cNvPr>
            <p:cNvSpPr/>
            <p:nvPr/>
          </p:nvSpPr>
          <p:spPr>
            <a:xfrm>
              <a:off x="7867237" y="4671657"/>
              <a:ext cx="1792577" cy="480131"/>
            </a:xfrm>
            <a:prstGeom prst="rect">
              <a:avLst/>
            </a:prstGeom>
            <a:noFill/>
          </p:spPr>
          <p:txBody>
            <a:bodyPr wrap="square" lIns="182828" tIns="146263" rIns="182828" bIns="146263" rtlCol="0">
              <a:spAutoFit/>
            </a:bodyPr>
            <a:lstStyle/>
            <a:p>
              <a:pPr defTabSz="914049"/>
              <a:r>
                <a:rPr lang="en-US" sz="1200" dirty="0">
                  <a:latin typeface="Segoe UI"/>
                </a:rPr>
                <a:t>10. MDM Enrollment</a:t>
              </a:r>
            </a:p>
          </p:txBody>
        </p:sp>
      </p:grpSp>
      <p:sp>
        <p:nvSpPr>
          <p:cNvPr id="83" name="Laptop_E770" title="Icon of a laptop">
            <a:extLst>
              <a:ext uri="{FF2B5EF4-FFF2-40B4-BE49-F238E27FC236}">
                <a16:creationId xmlns:a16="http://schemas.microsoft.com/office/drawing/2014/main" id="{64DE3EB0-59A7-4C9E-ABCF-F1C707697170}"/>
              </a:ext>
            </a:extLst>
          </p:cNvPr>
          <p:cNvSpPr>
            <a:spLocks noChangeAspect="1" noEditPoints="1"/>
          </p:cNvSpPr>
          <p:nvPr/>
        </p:nvSpPr>
        <p:spPr bwMode="auto">
          <a:xfrm>
            <a:off x="10037061" y="3376692"/>
            <a:ext cx="719987" cy="480430"/>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solidFill>
            <a:srgbClr val="000000"/>
          </a:solidFill>
          <a:ln w="15875" cap="sq">
            <a:solidFill>
              <a:schemeClr val="tx1"/>
            </a:solidFill>
            <a:prstDash val="solid"/>
            <a:miter lim="800000"/>
            <a:headEnd/>
            <a:tailEnd/>
          </a:ln>
        </p:spPr>
        <p:txBody>
          <a:bodyPr vert="horz" wrap="square" lIns="91414" tIns="45706" rIns="91414" bIns="45706" numCol="1" anchor="t" anchorCtr="0" compatLnSpc="1">
            <a:prstTxWarp prst="textNoShape">
              <a:avLst/>
            </a:prstTxWarp>
          </a:bodyPr>
          <a:lstStyle/>
          <a:p>
            <a:pPr defTabSz="914049"/>
            <a:endParaRPr lang="en-US" sz="900" dirty="0">
              <a:latin typeface="Segoe UI"/>
            </a:endParaRPr>
          </a:p>
        </p:txBody>
      </p:sp>
      <p:pic>
        <p:nvPicPr>
          <p:cNvPr id="95" name="OOBE" descr="A screen shot of a computer&#10;&#10;Description generated with very high confidence">
            <a:extLst>
              <a:ext uri="{FF2B5EF4-FFF2-40B4-BE49-F238E27FC236}">
                <a16:creationId xmlns:a16="http://schemas.microsoft.com/office/drawing/2014/main" id="{D482A7C7-E96B-4392-BB1F-FE08EA391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7310" y="3384359"/>
            <a:ext cx="519488" cy="324679"/>
          </a:xfrm>
          <a:prstGeom prst="rect">
            <a:avLst/>
          </a:prstGeom>
        </p:spPr>
      </p:pic>
      <p:grpSp>
        <p:nvGrpSpPr>
          <p:cNvPr id="5" name="Partner">
            <a:extLst>
              <a:ext uri="{FF2B5EF4-FFF2-40B4-BE49-F238E27FC236}">
                <a16:creationId xmlns:a16="http://schemas.microsoft.com/office/drawing/2014/main" id="{110D2238-95D3-4EB6-9CD5-2A19E6F94BA8}"/>
              </a:ext>
            </a:extLst>
          </p:cNvPr>
          <p:cNvGrpSpPr/>
          <p:nvPr/>
        </p:nvGrpSpPr>
        <p:grpSpPr>
          <a:xfrm>
            <a:off x="752011" y="2066592"/>
            <a:ext cx="1407195" cy="1019592"/>
            <a:chOff x="746986" y="4253755"/>
            <a:chExt cx="1407394" cy="1019737"/>
          </a:xfrm>
        </p:grpSpPr>
        <p:sp>
          <p:nvSpPr>
            <p:cNvPr id="48" name="building_7" title="Icon of a building with a curved section protruding from it">
              <a:extLst>
                <a:ext uri="{FF2B5EF4-FFF2-40B4-BE49-F238E27FC236}">
                  <a16:creationId xmlns:a16="http://schemas.microsoft.com/office/drawing/2014/main" id="{91605D5F-803B-4D38-8C72-EE5EC6FA43B0}"/>
                </a:ext>
              </a:extLst>
            </p:cNvPr>
            <p:cNvSpPr>
              <a:spLocks noChangeAspect="1" noEditPoints="1"/>
            </p:cNvSpPr>
            <p:nvPr/>
          </p:nvSpPr>
          <p:spPr bwMode="auto">
            <a:xfrm>
              <a:off x="1248794" y="4253755"/>
              <a:ext cx="403778" cy="457200"/>
            </a:xfrm>
            <a:custGeom>
              <a:avLst/>
              <a:gdLst>
                <a:gd name="T0" fmla="*/ 142 w 235"/>
                <a:gd name="T1" fmla="*/ 110 h 269"/>
                <a:gd name="T2" fmla="*/ 168 w 235"/>
                <a:gd name="T3" fmla="*/ 110 h 269"/>
                <a:gd name="T4" fmla="*/ 235 w 235"/>
                <a:gd name="T5" fmla="*/ 176 h 269"/>
                <a:gd name="T6" fmla="*/ 235 w 235"/>
                <a:gd name="T7" fmla="*/ 269 h 269"/>
                <a:gd name="T8" fmla="*/ 142 w 235"/>
                <a:gd name="T9" fmla="*/ 94 h 269"/>
                <a:gd name="T10" fmla="*/ 142 w 235"/>
                <a:gd name="T11" fmla="*/ 72 h 269"/>
                <a:gd name="T12" fmla="*/ 0 w 235"/>
                <a:gd name="T13" fmla="*/ 72 h 269"/>
                <a:gd name="T14" fmla="*/ 0 w 235"/>
                <a:gd name="T15" fmla="*/ 269 h 269"/>
                <a:gd name="T16" fmla="*/ 54 w 235"/>
                <a:gd name="T17" fmla="*/ 269 h 269"/>
                <a:gd name="T18" fmla="*/ 54 w 235"/>
                <a:gd name="T19" fmla="*/ 215 h 269"/>
                <a:gd name="T20" fmla="*/ 91 w 235"/>
                <a:gd name="T21" fmla="*/ 215 h 269"/>
                <a:gd name="T22" fmla="*/ 91 w 235"/>
                <a:gd name="T23" fmla="*/ 269 h 269"/>
                <a:gd name="T24" fmla="*/ 142 w 235"/>
                <a:gd name="T25" fmla="*/ 269 h 269"/>
                <a:gd name="T26" fmla="*/ 142 w 235"/>
                <a:gd name="T27" fmla="*/ 110 h 269"/>
                <a:gd name="T28" fmla="*/ 142 w 235"/>
                <a:gd name="T29" fmla="*/ 94 h 269"/>
                <a:gd name="T30" fmla="*/ 127 w 235"/>
                <a:gd name="T31" fmla="*/ 72 h 269"/>
                <a:gd name="T32" fmla="*/ 127 w 235"/>
                <a:gd name="T33" fmla="*/ 37 h 269"/>
                <a:gd name="T34" fmla="*/ 16 w 235"/>
                <a:gd name="T35" fmla="*/ 37 h 269"/>
                <a:gd name="T36" fmla="*/ 16 w 235"/>
                <a:gd name="T37" fmla="*/ 72 h 269"/>
                <a:gd name="T38" fmla="*/ 90 w 235"/>
                <a:gd name="T39" fmla="*/ 37 h 269"/>
                <a:gd name="T40" fmla="*/ 90 w 235"/>
                <a:gd name="T41" fmla="*/ 0 h 269"/>
                <a:gd name="T42" fmla="*/ 53 w 235"/>
                <a:gd name="T43" fmla="*/ 0 h 269"/>
                <a:gd name="T44" fmla="*/ 53 w 235"/>
                <a:gd name="T45" fmla="*/ 37 h 269"/>
                <a:gd name="T46" fmla="*/ 36 w 235"/>
                <a:gd name="T47" fmla="*/ 106 h 269"/>
                <a:gd name="T48" fmla="*/ 36 w 235"/>
                <a:gd name="T49" fmla="*/ 129 h 269"/>
                <a:gd name="T50" fmla="*/ 71 w 235"/>
                <a:gd name="T51" fmla="*/ 106 h 269"/>
                <a:gd name="T52" fmla="*/ 71 w 235"/>
                <a:gd name="T53" fmla="*/ 129 h 269"/>
                <a:gd name="T54" fmla="*/ 108 w 235"/>
                <a:gd name="T55" fmla="*/ 106 h 269"/>
                <a:gd name="T56" fmla="*/ 108 w 235"/>
                <a:gd name="T57" fmla="*/ 129 h 269"/>
                <a:gd name="T58" fmla="*/ 36 w 235"/>
                <a:gd name="T59" fmla="*/ 160 h 269"/>
                <a:gd name="T60" fmla="*/ 36 w 235"/>
                <a:gd name="T61" fmla="*/ 184 h 269"/>
                <a:gd name="T62" fmla="*/ 71 w 235"/>
                <a:gd name="T63" fmla="*/ 160 h 269"/>
                <a:gd name="T64" fmla="*/ 71 w 235"/>
                <a:gd name="T65" fmla="*/ 184 h 269"/>
                <a:gd name="T66" fmla="*/ 108 w 235"/>
                <a:gd name="T67" fmla="*/ 160 h 269"/>
                <a:gd name="T68" fmla="*/ 108 w 235"/>
                <a:gd name="T69" fmla="*/ 184 h 269"/>
                <a:gd name="T70" fmla="*/ 175 w 235"/>
                <a:gd name="T71" fmla="*/ 269 h 269"/>
                <a:gd name="T72" fmla="*/ 201 w 235"/>
                <a:gd name="T73" fmla="*/ 269 h 269"/>
                <a:gd name="T74" fmla="*/ 175 w 235"/>
                <a:gd name="T75" fmla="*/ 235 h 269"/>
                <a:gd name="T76" fmla="*/ 201 w 235"/>
                <a:gd name="T77" fmla="*/ 235 h 269"/>
                <a:gd name="T78" fmla="*/ 175 w 235"/>
                <a:gd name="T79" fmla="*/ 200 h 269"/>
                <a:gd name="T80" fmla="*/ 201 w 235"/>
                <a:gd name="T81" fmla="*/ 200 h 269"/>
                <a:gd name="T82" fmla="*/ 175 w 235"/>
                <a:gd name="T83" fmla="*/ 166 h 269"/>
                <a:gd name="T84" fmla="*/ 201 w 235"/>
                <a:gd name="T85" fmla="*/ 16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5" h="269">
                  <a:moveTo>
                    <a:pt x="142" y="110"/>
                  </a:moveTo>
                  <a:cubicBezTo>
                    <a:pt x="168" y="110"/>
                    <a:pt x="168" y="110"/>
                    <a:pt x="168" y="110"/>
                  </a:cubicBezTo>
                  <a:cubicBezTo>
                    <a:pt x="205" y="110"/>
                    <a:pt x="235" y="140"/>
                    <a:pt x="235" y="176"/>
                  </a:cubicBezTo>
                  <a:cubicBezTo>
                    <a:pt x="235" y="269"/>
                    <a:pt x="235" y="269"/>
                    <a:pt x="235" y="269"/>
                  </a:cubicBezTo>
                  <a:moveTo>
                    <a:pt x="142" y="94"/>
                  </a:moveTo>
                  <a:cubicBezTo>
                    <a:pt x="142" y="72"/>
                    <a:pt x="142" y="72"/>
                    <a:pt x="142" y="72"/>
                  </a:cubicBezTo>
                  <a:cubicBezTo>
                    <a:pt x="0" y="72"/>
                    <a:pt x="0" y="72"/>
                    <a:pt x="0" y="72"/>
                  </a:cubicBezTo>
                  <a:cubicBezTo>
                    <a:pt x="0" y="269"/>
                    <a:pt x="0" y="269"/>
                    <a:pt x="0" y="269"/>
                  </a:cubicBezTo>
                  <a:cubicBezTo>
                    <a:pt x="54" y="269"/>
                    <a:pt x="54" y="269"/>
                    <a:pt x="54" y="269"/>
                  </a:cubicBezTo>
                  <a:cubicBezTo>
                    <a:pt x="54" y="215"/>
                    <a:pt x="54" y="215"/>
                    <a:pt x="54" y="215"/>
                  </a:cubicBezTo>
                  <a:cubicBezTo>
                    <a:pt x="91" y="215"/>
                    <a:pt x="91" y="215"/>
                    <a:pt x="91" y="215"/>
                  </a:cubicBezTo>
                  <a:cubicBezTo>
                    <a:pt x="91" y="269"/>
                    <a:pt x="91" y="269"/>
                    <a:pt x="91" y="269"/>
                  </a:cubicBezTo>
                  <a:cubicBezTo>
                    <a:pt x="142" y="269"/>
                    <a:pt x="142" y="269"/>
                    <a:pt x="142" y="269"/>
                  </a:cubicBezTo>
                  <a:cubicBezTo>
                    <a:pt x="142" y="110"/>
                    <a:pt x="142" y="110"/>
                    <a:pt x="142" y="110"/>
                  </a:cubicBezTo>
                  <a:lnTo>
                    <a:pt x="142" y="94"/>
                  </a:lnTo>
                  <a:close/>
                  <a:moveTo>
                    <a:pt x="127" y="72"/>
                  </a:moveTo>
                  <a:cubicBezTo>
                    <a:pt x="127" y="37"/>
                    <a:pt x="127" y="37"/>
                    <a:pt x="127" y="37"/>
                  </a:cubicBezTo>
                  <a:cubicBezTo>
                    <a:pt x="16" y="37"/>
                    <a:pt x="16" y="37"/>
                    <a:pt x="16" y="37"/>
                  </a:cubicBezTo>
                  <a:cubicBezTo>
                    <a:pt x="16" y="72"/>
                    <a:pt x="16" y="72"/>
                    <a:pt x="16" y="72"/>
                  </a:cubicBezTo>
                  <a:moveTo>
                    <a:pt x="90" y="37"/>
                  </a:moveTo>
                  <a:cubicBezTo>
                    <a:pt x="90" y="0"/>
                    <a:pt x="90" y="0"/>
                    <a:pt x="90" y="0"/>
                  </a:cubicBezTo>
                  <a:cubicBezTo>
                    <a:pt x="53" y="0"/>
                    <a:pt x="53" y="0"/>
                    <a:pt x="53" y="0"/>
                  </a:cubicBezTo>
                  <a:cubicBezTo>
                    <a:pt x="53" y="37"/>
                    <a:pt x="53" y="37"/>
                    <a:pt x="53" y="37"/>
                  </a:cubicBezTo>
                  <a:moveTo>
                    <a:pt x="36" y="106"/>
                  </a:moveTo>
                  <a:cubicBezTo>
                    <a:pt x="36" y="129"/>
                    <a:pt x="36" y="129"/>
                    <a:pt x="36" y="129"/>
                  </a:cubicBezTo>
                  <a:moveTo>
                    <a:pt x="71" y="106"/>
                  </a:moveTo>
                  <a:cubicBezTo>
                    <a:pt x="71" y="129"/>
                    <a:pt x="71" y="129"/>
                    <a:pt x="71" y="129"/>
                  </a:cubicBezTo>
                  <a:moveTo>
                    <a:pt x="108" y="106"/>
                  </a:moveTo>
                  <a:cubicBezTo>
                    <a:pt x="108" y="129"/>
                    <a:pt x="108" y="129"/>
                    <a:pt x="108" y="129"/>
                  </a:cubicBezTo>
                  <a:moveTo>
                    <a:pt x="36" y="160"/>
                  </a:moveTo>
                  <a:cubicBezTo>
                    <a:pt x="36" y="184"/>
                    <a:pt x="36" y="184"/>
                    <a:pt x="36" y="184"/>
                  </a:cubicBezTo>
                  <a:moveTo>
                    <a:pt x="71" y="160"/>
                  </a:moveTo>
                  <a:cubicBezTo>
                    <a:pt x="71" y="184"/>
                    <a:pt x="71" y="184"/>
                    <a:pt x="71" y="184"/>
                  </a:cubicBezTo>
                  <a:moveTo>
                    <a:pt x="108" y="160"/>
                  </a:moveTo>
                  <a:cubicBezTo>
                    <a:pt x="108" y="184"/>
                    <a:pt x="108" y="184"/>
                    <a:pt x="108" y="184"/>
                  </a:cubicBezTo>
                  <a:moveTo>
                    <a:pt x="175" y="269"/>
                  </a:moveTo>
                  <a:cubicBezTo>
                    <a:pt x="201" y="269"/>
                    <a:pt x="201" y="269"/>
                    <a:pt x="201" y="269"/>
                  </a:cubicBezTo>
                  <a:moveTo>
                    <a:pt x="175" y="235"/>
                  </a:moveTo>
                  <a:cubicBezTo>
                    <a:pt x="201" y="235"/>
                    <a:pt x="201" y="235"/>
                    <a:pt x="201" y="235"/>
                  </a:cubicBezTo>
                  <a:moveTo>
                    <a:pt x="175" y="200"/>
                  </a:moveTo>
                  <a:cubicBezTo>
                    <a:pt x="201" y="200"/>
                    <a:pt x="201" y="200"/>
                    <a:pt x="201" y="200"/>
                  </a:cubicBezTo>
                  <a:moveTo>
                    <a:pt x="175" y="166"/>
                  </a:moveTo>
                  <a:cubicBezTo>
                    <a:pt x="201" y="166"/>
                    <a:pt x="201" y="166"/>
                    <a:pt x="201" y="16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endParaRPr lang="en-US" dirty="0"/>
            </a:p>
          </p:txBody>
        </p:sp>
        <p:sp>
          <p:nvSpPr>
            <p:cNvPr id="50" name="TextBox 49">
              <a:extLst>
                <a:ext uri="{FF2B5EF4-FFF2-40B4-BE49-F238E27FC236}">
                  <a16:creationId xmlns:a16="http://schemas.microsoft.com/office/drawing/2014/main" id="{FFF21316-FD53-4F91-A9A0-39E86B433A5F}"/>
                </a:ext>
              </a:extLst>
            </p:cNvPr>
            <p:cNvSpPr txBox="1"/>
            <p:nvPr/>
          </p:nvSpPr>
          <p:spPr>
            <a:xfrm>
              <a:off x="746986" y="4638959"/>
              <a:ext cx="1407394" cy="634533"/>
            </a:xfrm>
            <a:prstGeom prst="rect">
              <a:avLst/>
            </a:prstGeom>
            <a:noFill/>
          </p:spPr>
          <p:txBody>
            <a:bodyPr wrap="square" lIns="182854" tIns="146284" rIns="182854" bIns="146284" rtlCol="0">
              <a:spAutoFit/>
            </a:bodyPr>
            <a:lstStyle/>
            <a:p>
              <a:pPr>
                <a:lnSpc>
                  <a:spcPct val="90000"/>
                </a:lnSpc>
                <a:spcAft>
                  <a:spcPts val="600"/>
                </a:spcAft>
              </a:pPr>
              <a:r>
                <a:rPr lang="en-US" sz="1200" dirty="0">
                  <a:gradFill>
                    <a:gsLst>
                      <a:gs pos="2917">
                        <a:schemeClr val="tx1"/>
                      </a:gs>
                      <a:gs pos="30000">
                        <a:schemeClr val="tx1"/>
                      </a:gs>
                    </a:gsLst>
                    <a:lin ang="5400000" scaled="0"/>
                  </a:gradFill>
                </a:rPr>
                <a:t>Device Vendor (OEM, Reseller)</a:t>
              </a:r>
            </a:p>
          </p:txBody>
        </p:sp>
      </p:grpSp>
      <p:grpSp>
        <p:nvGrpSpPr>
          <p:cNvPr id="14" name="3">
            <a:extLst>
              <a:ext uri="{FF2B5EF4-FFF2-40B4-BE49-F238E27FC236}">
                <a16:creationId xmlns:a16="http://schemas.microsoft.com/office/drawing/2014/main" id="{E65E05D9-CA35-47D2-85D8-839B7A68ABD6}"/>
              </a:ext>
            </a:extLst>
          </p:cNvPr>
          <p:cNvGrpSpPr/>
          <p:nvPr/>
        </p:nvGrpSpPr>
        <p:grpSpPr>
          <a:xfrm>
            <a:off x="1657469" y="2365683"/>
            <a:ext cx="3819036" cy="1768625"/>
            <a:chOff x="1656839" y="2365532"/>
            <a:chExt cx="3819578" cy="1768876"/>
          </a:xfrm>
        </p:grpSpPr>
        <p:cxnSp>
          <p:nvCxnSpPr>
            <p:cNvPr id="52" name="3a">
              <a:extLst>
                <a:ext uri="{FF2B5EF4-FFF2-40B4-BE49-F238E27FC236}">
                  <a16:creationId xmlns:a16="http://schemas.microsoft.com/office/drawing/2014/main" id="{857CDF6A-8779-46CA-819B-D69703097930}"/>
                </a:ext>
              </a:extLst>
            </p:cNvPr>
            <p:cNvCxnSpPr>
              <a:cxnSpLocks/>
              <a:stCxn id="48" idx="2"/>
              <a:endCxn id="9" idx="12"/>
            </p:cNvCxnSpPr>
            <p:nvPr/>
          </p:nvCxnSpPr>
          <p:spPr>
            <a:xfrm>
              <a:off x="1656839" y="2365532"/>
              <a:ext cx="3819578" cy="1416788"/>
            </a:xfrm>
            <a:prstGeom prst="bentConnector3">
              <a:avLst>
                <a:gd name="adj1" fmla="val 43190"/>
              </a:avLst>
            </a:prstGeom>
            <a:noFill/>
            <a:ln w="15875" cap="sq">
              <a:solidFill>
                <a:schemeClr val="accent1"/>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cxnSp>
        <p:sp>
          <p:nvSpPr>
            <p:cNvPr id="54" name="3b">
              <a:extLst>
                <a:ext uri="{FF2B5EF4-FFF2-40B4-BE49-F238E27FC236}">
                  <a16:creationId xmlns:a16="http://schemas.microsoft.com/office/drawing/2014/main" id="{1BD1A55A-99A3-4422-9618-56C36AFA9355}"/>
                </a:ext>
              </a:extLst>
            </p:cNvPr>
            <p:cNvSpPr txBox="1"/>
            <p:nvPr/>
          </p:nvSpPr>
          <p:spPr>
            <a:xfrm>
              <a:off x="3278918" y="3650598"/>
              <a:ext cx="1892521" cy="483810"/>
            </a:xfrm>
            <a:prstGeom prst="rect">
              <a:avLst/>
            </a:prstGeom>
            <a:noFill/>
          </p:spPr>
          <p:txBody>
            <a:bodyPr wrap="square" lIns="182828" tIns="146263" rIns="182828" bIns="146263" rtlCol="0">
              <a:spAutoFit/>
            </a:bodyPr>
            <a:lstStyle/>
            <a:p>
              <a:pPr defTabSz="914049"/>
              <a:r>
                <a:rPr lang="en-US" sz="1200" dirty="0">
                  <a:latin typeface="Segoe UI"/>
                </a:rPr>
                <a:t>3. Device registration</a:t>
              </a:r>
            </a:p>
          </p:txBody>
        </p:sp>
      </p:grpSp>
    </p:spTree>
    <p:extLst>
      <p:ext uri="{BB962C8B-B14F-4D97-AF65-F5344CB8AC3E}">
        <p14:creationId xmlns:p14="http://schemas.microsoft.com/office/powerpoint/2010/main" val="372744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2EC80D-676F-4C08-87E2-0ED3A77B0B4E}"/>
              </a:ext>
            </a:extLst>
          </p:cNvPr>
          <p:cNvSpPr>
            <a:spLocks noGrp="1"/>
          </p:cNvSpPr>
          <p:nvPr>
            <p:ph type="body" sz="quarter" idx="12"/>
          </p:nvPr>
        </p:nvSpPr>
        <p:spPr/>
        <p:txBody>
          <a:bodyPr>
            <a:normAutofit/>
          </a:bodyPr>
          <a:lstStyle/>
          <a:p>
            <a:pPr marL="0" indent="0">
              <a:buNone/>
            </a:pPr>
            <a:r>
              <a:rPr lang="en-US" sz="2800" dirty="0"/>
              <a:t>Intune for Education</a:t>
            </a:r>
          </a:p>
          <a:p>
            <a:pPr marL="0" indent="0">
              <a:buNone/>
            </a:pPr>
            <a:r>
              <a:rPr lang="en-US" sz="2800" dirty="0"/>
              <a:t>Device Enrollment</a:t>
            </a:r>
          </a:p>
        </p:txBody>
      </p:sp>
      <p:sp>
        <p:nvSpPr>
          <p:cNvPr id="3" name="Title 2">
            <a:extLst>
              <a:ext uri="{FF2B5EF4-FFF2-40B4-BE49-F238E27FC236}">
                <a16:creationId xmlns:a16="http://schemas.microsoft.com/office/drawing/2014/main" id="{9C29006B-1AB0-40A7-91B2-801EF70D7A57}"/>
              </a:ext>
            </a:extLst>
          </p:cNvPr>
          <p:cNvSpPr>
            <a:spLocks noGrp="1"/>
          </p:cNvSpPr>
          <p:nvPr>
            <p:ph type="title"/>
          </p:nvPr>
        </p:nvSpPr>
        <p:spPr/>
        <p:txBody>
          <a:bodyPr/>
          <a:lstStyle/>
          <a:p>
            <a:r>
              <a:rPr lang="en-US" dirty="0"/>
              <a:t>Lab 4</a:t>
            </a:r>
            <a:br>
              <a:rPr lang="en-US" dirty="0"/>
            </a:br>
            <a:endParaRPr lang="en-US" dirty="0"/>
          </a:p>
        </p:txBody>
      </p:sp>
    </p:spTree>
    <p:extLst>
      <p:ext uri="{BB962C8B-B14F-4D97-AF65-F5344CB8AC3E}">
        <p14:creationId xmlns:p14="http://schemas.microsoft.com/office/powerpoint/2010/main" val="21711205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41ED4D0B-6789-A94E-B2E3-3708BE3C4EBA}"/>
              </a:ext>
            </a:extLst>
          </p:cNvPr>
          <p:cNvCxnSpPr>
            <a:cxnSpLocks/>
          </p:cNvCxnSpPr>
          <p:nvPr/>
        </p:nvCxnSpPr>
        <p:spPr>
          <a:xfrm flipV="1">
            <a:off x="6113524" y="3805920"/>
            <a:ext cx="0" cy="729975"/>
          </a:xfrm>
          <a:prstGeom prst="line">
            <a:avLst/>
          </a:prstGeom>
        </p:spPr>
        <p:style>
          <a:lnRef idx="1">
            <a:schemeClr val="accent1"/>
          </a:lnRef>
          <a:fillRef idx="0">
            <a:schemeClr val="accent1"/>
          </a:fillRef>
          <a:effectRef idx="0">
            <a:schemeClr val="accent1"/>
          </a:effectRef>
          <a:fontRef idx="minor">
            <a:schemeClr val="tx1"/>
          </a:fontRef>
        </p:style>
      </p:cxnSp>
      <p:pic>
        <p:nvPicPr>
          <p:cNvPr id="7" name="OneNote">
            <a:hlinkClick r:id="" action="ppaction://media"/>
            <a:extLst>
              <a:ext uri="{FF2B5EF4-FFF2-40B4-BE49-F238E27FC236}">
                <a16:creationId xmlns:a16="http://schemas.microsoft.com/office/drawing/2014/main" id="{115D7949-EE50-40B6-8725-12A4C409B5FF}"/>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6079704" y="4429533"/>
            <a:ext cx="1043470" cy="610186"/>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89265F36-0830-4233-9A72-DF8DB877C002}"/>
              </a:ext>
            </a:extLst>
          </p:cNvPr>
          <p:cNvSpPr txBox="1"/>
          <p:nvPr/>
        </p:nvSpPr>
        <p:spPr>
          <a:xfrm>
            <a:off x="6055518" y="5071810"/>
            <a:ext cx="979656" cy="307777"/>
          </a:xfrm>
          <a:prstGeom prst="rect">
            <a:avLst/>
          </a:prstGeom>
          <a:noFill/>
          <a:ln>
            <a:noFill/>
          </a:ln>
        </p:spPr>
        <p:txBody>
          <a:bodyPr wrap="square" rtlCol="0">
            <a:spAutoFit/>
          </a:bodyPr>
          <a:lstStyle/>
          <a:p>
            <a:pPr algn="ctr"/>
            <a:r>
              <a:rPr lang="en-US" sz="1400">
                <a:effectLst>
                  <a:outerShdw blurRad="38100" dist="38100" dir="2700000" algn="tl">
                    <a:srgbClr val="000000">
                      <a:alpha val="43137"/>
                    </a:srgbClr>
                  </a:outerShdw>
                </a:effectLst>
              </a:rPr>
              <a:t>OneNote</a:t>
            </a:r>
          </a:p>
        </p:txBody>
      </p:sp>
      <p:cxnSp>
        <p:nvCxnSpPr>
          <p:cNvPr id="44" name="Straight Connector 43">
            <a:extLst>
              <a:ext uri="{FF2B5EF4-FFF2-40B4-BE49-F238E27FC236}">
                <a16:creationId xmlns:a16="http://schemas.microsoft.com/office/drawing/2014/main" id="{1EB1F71E-83E6-EA46-85BB-05E3BEF6D18F}"/>
              </a:ext>
            </a:extLst>
          </p:cNvPr>
          <p:cNvCxnSpPr>
            <a:cxnSpLocks/>
          </p:cNvCxnSpPr>
          <p:nvPr/>
        </p:nvCxnSpPr>
        <p:spPr>
          <a:xfrm flipV="1">
            <a:off x="803484" y="2078186"/>
            <a:ext cx="0" cy="1011383"/>
          </a:xfrm>
          <a:prstGeom prst="line">
            <a:avLst/>
          </a:prstGeom>
        </p:spPr>
        <p:style>
          <a:lnRef idx="1">
            <a:schemeClr val="accent1"/>
          </a:lnRef>
          <a:fillRef idx="0">
            <a:schemeClr val="accent1"/>
          </a:fillRef>
          <a:effectRef idx="0">
            <a:schemeClr val="accent1"/>
          </a:effectRef>
          <a:fontRef idx="minor">
            <a:schemeClr val="tx1"/>
          </a:fontRef>
        </p:style>
      </p:cxnSp>
      <p:pic>
        <p:nvPicPr>
          <p:cNvPr id="52" name="First sign-in">
            <a:hlinkClick r:id="" action="ppaction://media"/>
            <a:extLst>
              <a:ext uri="{FF2B5EF4-FFF2-40B4-BE49-F238E27FC236}">
                <a16:creationId xmlns:a16="http://schemas.microsoft.com/office/drawing/2014/main" id="{06883C89-FF4B-4441-A3C6-9FC2A3FB74F8}"/>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795795" y="1914861"/>
            <a:ext cx="1043472" cy="571760"/>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53" name="TextBox 52">
            <a:extLst>
              <a:ext uri="{FF2B5EF4-FFF2-40B4-BE49-F238E27FC236}">
                <a16:creationId xmlns:a16="http://schemas.microsoft.com/office/drawing/2014/main" id="{768CB58B-021A-C748-AC2B-C4845EAFAC02}"/>
              </a:ext>
            </a:extLst>
          </p:cNvPr>
          <p:cNvSpPr txBox="1"/>
          <p:nvPr/>
        </p:nvSpPr>
        <p:spPr>
          <a:xfrm>
            <a:off x="695623" y="2451026"/>
            <a:ext cx="1086323" cy="307777"/>
          </a:xfrm>
          <a:prstGeom prst="rect">
            <a:avLst/>
          </a:prstGeom>
          <a:noFill/>
          <a:ln>
            <a:noFill/>
          </a:ln>
        </p:spPr>
        <p:txBody>
          <a:bodyPr wrap="square" rtlCol="0">
            <a:spAutoFit/>
          </a:bodyPr>
          <a:lstStyle/>
          <a:p>
            <a:pPr algn="ctr"/>
            <a:r>
              <a:rPr lang="en-US" sz="1400">
                <a:effectLst>
                  <a:outerShdw blurRad="38100" dist="38100" dir="2700000" algn="tl">
                    <a:srgbClr val="000000">
                      <a:alpha val="43137"/>
                    </a:srgbClr>
                  </a:outerShdw>
                </a:effectLst>
              </a:rPr>
              <a:t>1</a:t>
            </a:r>
            <a:r>
              <a:rPr lang="en-US" sz="1400" baseline="30000">
                <a:effectLst>
                  <a:outerShdw blurRad="38100" dist="38100" dir="2700000" algn="tl">
                    <a:srgbClr val="000000">
                      <a:alpha val="43137"/>
                    </a:srgbClr>
                  </a:outerShdw>
                </a:effectLst>
              </a:rPr>
              <a:t>st</a:t>
            </a:r>
            <a:r>
              <a:rPr lang="en-US" sz="1400">
                <a:effectLst>
                  <a:outerShdw blurRad="38100" dist="38100" dir="2700000" algn="tl">
                    <a:srgbClr val="000000">
                      <a:alpha val="43137"/>
                    </a:srgbClr>
                  </a:outerShdw>
                </a:effectLst>
              </a:rPr>
              <a:t> sign-in</a:t>
            </a:r>
          </a:p>
        </p:txBody>
      </p:sp>
      <p:cxnSp>
        <p:nvCxnSpPr>
          <p:cNvPr id="47" name="Straight Connector 46">
            <a:extLst>
              <a:ext uri="{FF2B5EF4-FFF2-40B4-BE49-F238E27FC236}">
                <a16:creationId xmlns:a16="http://schemas.microsoft.com/office/drawing/2014/main" id="{EB8E67BE-5384-AA4D-9799-A4596DFDAFB7}"/>
              </a:ext>
            </a:extLst>
          </p:cNvPr>
          <p:cNvCxnSpPr>
            <a:cxnSpLocks/>
          </p:cNvCxnSpPr>
          <p:nvPr/>
        </p:nvCxnSpPr>
        <p:spPr>
          <a:xfrm flipV="1">
            <a:off x="2437692" y="3699558"/>
            <a:ext cx="0" cy="729975"/>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referred Tenant">
            <a:hlinkClick r:id="" action="ppaction://media"/>
            <a:extLst>
              <a:ext uri="{FF2B5EF4-FFF2-40B4-BE49-F238E27FC236}">
                <a16:creationId xmlns:a16="http://schemas.microsoft.com/office/drawing/2014/main" id="{20310B32-CB81-408D-A55C-D6FD37794C1B}"/>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2242008" y="4429533"/>
            <a:ext cx="1069061" cy="612648"/>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C8EF4568-AF29-4637-B17C-FB7EAA881682}"/>
              </a:ext>
            </a:extLst>
          </p:cNvPr>
          <p:cNvSpPr txBox="1"/>
          <p:nvPr/>
        </p:nvSpPr>
        <p:spPr>
          <a:xfrm>
            <a:off x="1948711" y="5108023"/>
            <a:ext cx="1655889" cy="523220"/>
          </a:xfrm>
          <a:prstGeom prst="rect">
            <a:avLst/>
          </a:prstGeom>
          <a:noFill/>
          <a:ln>
            <a:noFill/>
          </a:ln>
        </p:spPr>
        <p:txBody>
          <a:bodyPr wrap="square" rtlCol="0">
            <a:spAutoFit/>
          </a:bodyPr>
          <a:lstStyle/>
          <a:p>
            <a:pPr algn="ctr"/>
            <a:r>
              <a:rPr lang="en-US" sz="1400">
                <a:effectLst>
                  <a:outerShdw blurRad="38100" dist="38100" dir="2700000" algn="tl">
                    <a:srgbClr val="000000">
                      <a:alpha val="43137"/>
                    </a:srgbClr>
                  </a:outerShdw>
                </a:effectLst>
              </a:rPr>
              <a:t>Preferred Tenant Login</a:t>
            </a:r>
          </a:p>
        </p:txBody>
      </p:sp>
      <p:cxnSp>
        <p:nvCxnSpPr>
          <p:cNvPr id="56" name="Straight Connector 55">
            <a:extLst>
              <a:ext uri="{FF2B5EF4-FFF2-40B4-BE49-F238E27FC236}">
                <a16:creationId xmlns:a16="http://schemas.microsoft.com/office/drawing/2014/main" id="{BE7E2056-CE90-E949-B04A-EF3554993759}"/>
              </a:ext>
            </a:extLst>
          </p:cNvPr>
          <p:cNvCxnSpPr>
            <a:cxnSpLocks/>
          </p:cNvCxnSpPr>
          <p:nvPr/>
        </p:nvCxnSpPr>
        <p:spPr>
          <a:xfrm flipV="1">
            <a:off x="9428257" y="3751842"/>
            <a:ext cx="0" cy="729975"/>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TakeATest">
            <a:hlinkClick r:id="" action="ppaction://media"/>
            <a:extLst>
              <a:ext uri="{FF2B5EF4-FFF2-40B4-BE49-F238E27FC236}">
                <a16:creationId xmlns:a16="http://schemas.microsoft.com/office/drawing/2014/main" id="{2D215D96-FDB3-4D0E-83D3-4993D9651BB6}"/>
              </a:ext>
            </a:extLst>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9428257" y="4347964"/>
            <a:ext cx="1043470" cy="610187"/>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31" name="TextBox 30">
            <a:extLst>
              <a:ext uri="{FF2B5EF4-FFF2-40B4-BE49-F238E27FC236}">
                <a16:creationId xmlns:a16="http://schemas.microsoft.com/office/drawing/2014/main" id="{BEE90D9F-3570-4B51-8BD2-1F41DEE017D7}"/>
              </a:ext>
            </a:extLst>
          </p:cNvPr>
          <p:cNvSpPr txBox="1"/>
          <p:nvPr/>
        </p:nvSpPr>
        <p:spPr>
          <a:xfrm>
            <a:off x="9195745" y="5008366"/>
            <a:ext cx="1453962" cy="307777"/>
          </a:xfrm>
          <a:prstGeom prst="rect">
            <a:avLst/>
          </a:prstGeom>
          <a:noFill/>
          <a:ln>
            <a:noFill/>
          </a:ln>
        </p:spPr>
        <p:txBody>
          <a:bodyPr wrap="square" rtlCol="0">
            <a:spAutoFit/>
          </a:bodyPr>
          <a:lstStyle/>
          <a:p>
            <a:pPr algn="ctr"/>
            <a:r>
              <a:rPr lang="en-US" sz="1400">
                <a:effectLst>
                  <a:outerShdw blurRad="38100" dist="38100" dir="2700000" algn="tl">
                    <a:srgbClr val="000000">
                      <a:alpha val="43137"/>
                    </a:srgbClr>
                  </a:outerShdw>
                </a:effectLst>
              </a:rPr>
              <a:t>Take a Test</a:t>
            </a:r>
          </a:p>
        </p:txBody>
      </p:sp>
      <p:cxnSp>
        <p:nvCxnSpPr>
          <p:cNvPr id="55" name="Straight Connector 54">
            <a:extLst>
              <a:ext uri="{FF2B5EF4-FFF2-40B4-BE49-F238E27FC236}">
                <a16:creationId xmlns:a16="http://schemas.microsoft.com/office/drawing/2014/main" id="{C353DC2C-663F-F54F-976D-531BD3A77E32}"/>
              </a:ext>
            </a:extLst>
          </p:cNvPr>
          <p:cNvCxnSpPr>
            <a:cxnSpLocks/>
          </p:cNvCxnSpPr>
          <p:nvPr/>
        </p:nvCxnSpPr>
        <p:spPr>
          <a:xfrm flipV="1">
            <a:off x="8434889" y="2517882"/>
            <a:ext cx="0" cy="729975"/>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WinApps">
            <a:hlinkClick r:id="" action="ppaction://media"/>
            <a:extLst>
              <a:ext uri="{FF2B5EF4-FFF2-40B4-BE49-F238E27FC236}">
                <a16:creationId xmlns:a16="http://schemas.microsoft.com/office/drawing/2014/main" id="{82252A19-A5DF-40EE-AE58-85CB21A3E166}"/>
              </a:ext>
            </a:extLst>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8359197" y="1907696"/>
            <a:ext cx="1069060" cy="612648"/>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29" name="TextBox 28">
            <a:extLst>
              <a:ext uri="{FF2B5EF4-FFF2-40B4-BE49-F238E27FC236}">
                <a16:creationId xmlns:a16="http://schemas.microsoft.com/office/drawing/2014/main" id="{13D1B84A-DBA6-4643-A0DA-EC0F63D32210}"/>
              </a:ext>
            </a:extLst>
          </p:cNvPr>
          <p:cNvSpPr txBox="1"/>
          <p:nvPr/>
        </p:nvSpPr>
        <p:spPr>
          <a:xfrm>
            <a:off x="8395588" y="2498693"/>
            <a:ext cx="978946" cy="307777"/>
          </a:xfrm>
          <a:prstGeom prst="rect">
            <a:avLst/>
          </a:prstGeom>
          <a:noFill/>
          <a:ln>
            <a:noFill/>
          </a:ln>
        </p:spPr>
        <p:txBody>
          <a:bodyPr wrap="square" rtlCol="0">
            <a:spAutoFit/>
          </a:bodyPr>
          <a:lstStyle/>
          <a:p>
            <a:pPr algn="ctr"/>
            <a:r>
              <a:rPr lang="en-US" sz="1400">
                <a:effectLst>
                  <a:outerShdw blurRad="38100" dist="38100" dir="2700000" algn="tl">
                    <a:srgbClr val="000000">
                      <a:alpha val="43137"/>
                    </a:srgbClr>
                  </a:outerShdw>
                </a:effectLst>
              </a:rPr>
              <a:t>Win Apps</a:t>
            </a:r>
          </a:p>
        </p:txBody>
      </p:sp>
      <p:graphicFrame>
        <p:nvGraphicFramePr>
          <p:cNvPr id="42" name="Diagram 41">
            <a:extLst>
              <a:ext uri="{FF2B5EF4-FFF2-40B4-BE49-F238E27FC236}">
                <a16:creationId xmlns:a16="http://schemas.microsoft.com/office/drawing/2014/main" id="{50EFA6BE-F657-D949-8086-828AB58CCF6F}"/>
              </a:ext>
            </a:extLst>
          </p:cNvPr>
          <p:cNvGraphicFramePr/>
          <p:nvPr/>
        </p:nvGraphicFramePr>
        <p:xfrm>
          <a:off x="560048" y="3061855"/>
          <a:ext cx="11209539" cy="74213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8" name="Title 2">
            <a:extLst>
              <a:ext uri="{FF2B5EF4-FFF2-40B4-BE49-F238E27FC236}">
                <a16:creationId xmlns:a16="http://schemas.microsoft.com/office/drawing/2014/main" id="{535E9BB6-9863-4484-88DE-BE29C76AA576}"/>
              </a:ext>
            </a:extLst>
          </p:cNvPr>
          <p:cNvSpPr txBox="1">
            <a:spLocks/>
          </p:cNvSpPr>
          <p:nvPr/>
        </p:nvSpPr>
        <p:spPr>
          <a:xfrm>
            <a:off x="269240" y="289511"/>
            <a:ext cx="11655840" cy="899665"/>
          </a:xfrm>
          <a:prstGeom prst="rect">
            <a:avLst/>
          </a:prstGeom>
        </p:spPr>
        <p:txBody>
          <a:bodyPr/>
          <a:lst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solidFill>
                  <a:schemeClr val="tx2"/>
                </a:solidFill>
              </a:rPr>
              <a:t>Student experiences with M365</a:t>
            </a:r>
          </a:p>
        </p:txBody>
      </p:sp>
      <p:cxnSp>
        <p:nvCxnSpPr>
          <p:cNvPr id="24" name="Straight Connector 23">
            <a:extLst>
              <a:ext uri="{FF2B5EF4-FFF2-40B4-BE49-F238E27FC236}">
                <a16:creationId xmlns:a16="http://schemas.microsoft.com/office/drawing/2014/main" id="{910EBE4B-F44A-4C2D-AD3E-C317EDC966C6}"/>
              </a:ext>
            </a:extLst>
          </p:cNvPr>
          <p:cNvCxnSpPr>
            <a:cxnSpLocks/>
          </p:cNvCxnSpPr>
          <p:nvPr/>
        </p:nvCxnSpPr>
        <p:spPr>
          <a:xfrm flipV="1">
            <a:off x="5121131" y="2328333"/>
            <a:ext cx="0" cy="729975"/>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Teams">
            <a:hlinkClick r:id="" action="ppaction://media"/>
            <a:extLst>
              <a:ext uri="{FF2B5EF4-FFF2-40B4-BE49-F238E27FC236}">
                <a16:creationId xmlns:a16="http://schemas.microsoft.com/office/drawing/2014/main" id="{59C4B629-7C08-47A4-AC9E-C4365956C350}"/>
              </a:ext>
            </a:extLst>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4899361" y="1876435"/>
            <a:ext cx="1086323" cy="610186"/>
          </a:xfrm>
          <a:prstGeom prst="rect">
            <a:avLst/>
          </a:prstGeom>
          <a:ln w="38100" cap="sq">
            <a:solidFill>
              <a:schemeClr val="accent3">
                <a:lumMod val="50000"/>
              </a:schemeClr>
            </a:solidFill>
            <a:prstDash val="solid"/>
            <a:miter lim="800000"/>
          </a:ln>
          <a:effectLst>
            <a:outerShdw blurRad="50800" dist="38100" dir="2700000" algn="tl" rotWithShape="0">
              <a:srgbClr val="000000">
                <a:alpha val="43000"/>
              </a:srgbClr>
            </a:outerShdw>
          </a:effectLst>
        </p:spPr>
      </p:pic>
      <p:sp>
        <p:nvSpPr>
          <p:cNvPr id="22" name="TextBox 21">
            <a:extLst>
              <a:ext uri="{FF2B5EF4-FFF2-40B4-BE49-F238E27FC236}">
                <a16:creationId xmlns:a16="http://schemas.microsoft.com/office/drawing/2014/main" id="{CA678238-A806-40CD-8EBF-D6BBB4C8BB5D}"/>
              </a:ext>
            </a:extLst>
          </p:cNvPr>
          <p:cNvSpPr txBox="1"/>
          <p:nvPr/>
        </p:nvSpPr>
        <p:spPr>
          <a:xfrm>
            <a:off x="4911713" y="2556321"/>
            <a:ext cx="1043987" cy="338554"/>
          </a:xfrm>
          <a:prstGeom prst="rect">
            <a:avLst/>
          </a:prstGeom>
          <a:noFill/>
          <a:ln>
            <a:noFill/>
          </a:ln>
        </p:spPr>
        <p:txBody>
          <a:bodyPr wrap="square" rtlCol="0">
            <a:spAutoFit/>
          </a:bodyPr>
          <a:lstStyle/>
          <a:p>
            <a:pPr algn="ctr"/>
            <a:r>
              <a:rPr lang="en-US" sz="1600">
                <a:effectLst>
                  <a:outerShdw blurRad="38100" dist="38100" dir="2700000" algn="tl">
                    <a:srgbClr val="000000">
                      <a:alpha val="43137"/>
                    </a:srgbClr>
                  </a:outerShdw>
                </a:effectLst>
              </a:rPr>
              <a:t>Teams</a:t>
            </a:r>
          </a:p>
        </p:txBody>
      </p:sp>
    </p:spTree>
    <p:extLst>
      <p:ext uri="{BB962C8B-B14F-4D97-AF65-F5344CB8AC3E}">
        <p14:creationId xmlns:p14="http://schemas.microsoft.com/office/powerpoint/2010/main" val="13638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538" fill="hold"/>
                                        <p:tgtEl>
                                          <p:spTgt spid="52"/>
                                        </p:tgtEl>
                                      </p:cBhvr>
                                    </p:cmd>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52"/>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379"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8"/>
                                        </p:tgtEl>
                                      </p:cBhvr>
                                    </p:cmd>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37477" fill="hold"/>
                                        <p:tgtEl>
                                          <p:spTgt spid="20"/>
                                        </p:tgtEl>
                                      </p:cBhvr>
                                    </p:cmd>
                                  </p:childTnLst>
                                </p:cTn>
                              </p:par>
                            </p:childTnLst>
                          </p:cTn>
                        </p:par>
                      </p:childTnLst>
                    </p:cTn>
                  </p:par>
                  <p:par>
                    <p:cTn id="47" fill="hold">
                      <p:stCondLst>
                        <p:cond delay="indefinite"/>
                      </p:stCondLst>
                      <p:childTnLst>
                        <p:par>
                          <p:cTn id="48" fill="hold">
                            <p:stCondLst>
                              <p:cond delay="0"/>
                            </p:stCondLst>
                            <p:childTnLst>
                              <p:par>
                                <p:cTn id="49" presetID="3" presetClass="mediacall" presetSubtype="0" fill="hold" nodeType="clickEffect">
                                  <p:stCondLst>
                                    <p:cond delay="0"/>
                                  </p:stCondLst>
                                  <p:childTnLst>
                                    <p:cmd type="call" cmd="stop">
                                      <p:cBhvr>
                                        <p:cTn id="50" dur="1" fill="hold"/>
                                        <p:tgtEl>
                                          <p:spTgt spid="20"/>
                                        </p:tgtEl>
                                      </p:cBhvr>
                                    </p:cmd>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2035" fill="hold"/>
                                        <p:tgtEl>
                                          <p:spTgt spid="7"/>
                                        </p:tgtEl>
                                      </p:cBhvr>
                                    </p:cmd>
                                  </p:childTnLst>
                                </p:cTn>
                              </p:par>
                            </p:childTnLst>
                          </p:cTn>
                        </p:par>
                      </p:childTnLst>
                    </p:cTn>
                  </p:par>
                  <p:par>
                    <p:cTn id="63" fill="hold">
                      <p:stCondLst>
                        <p:cond delay="indefinite"/>
                      </p:stCondLst>
                      <p:childTnLst>
                        <p:par>
                          <p:cTn id="64" fill="hold">
                            <p:stCondLst>
                              <p:cond delay="0"/>
                            </p:stCondLst>
                            <p:childTnLst>
                              <p:par>
                                <p:cTn id="65" presetID="3" presetClass="mediacall" presetSubtype="0" fill="hold" nodeType="clickEffect">
                                  <p:stCondLst>
                                    <p:cond delay="0"/>
                                  </p:stCondLst>
                                  <p:childTnLst>
                                    <p:cmd type="call" cmd="stop">
                                      <p:cBhvr>
                                        <p:cTn id="66" dur="1" fill="hold"/>
                                        <p:tgtEl>
                                          <p:spTgt spid="7"/>
                                        </p:tgtEl>
                                      </p:cBhvr>
                                    </p:cmd>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45511" fill="hold"/>
                                        <p:tgtEl>
                                          <p:spTgt spid="14"/>
                                        </p:tgtEl>
                                      </p:cBhvr>
                                    </p:cmd>
                                  </p:childTnLst>
                                </p:cTn>
                              </p:par>
                            </p:childTnLst>
                          </p:cTn>
                        </p:par>
                      </p:childTnLst>
                    </p:cTn>
                  </p:par>
                  <p:par>
                    <p:cTn id="79" fill="hold">
                      <p:stCondLst>
                        <p:cond delay="indefinite"/>
                      </p:stCondLst>
                      <p:childTnLst>
                        <p:par>
                          <p:cTn id="80" fill="hold">
                            <p:stCondLst>
                              <p:cond delay="0"/>
                            </p:stCondLst>
                            <p:childTnLst>
                              <p:par>
                                <p:cTn id="81" presetID="3" presetClass="mediacall" presetSubtype="0" fill="hold" nodeType="clickEffect">
                                  <p:stCondLst>
                                    <p:cond delay="0"/>
                                  </p:stCondLst>
                                  <p:childTnLst>
                                    <p:cmd type="call" cmd="stop">
                                      <p:cBhvr>
                                        <p:cTn id="82" dur="1" fill="hold"/>
                                        <p:tgtEl>
                                          <p:spTgt spid="14"/>
                                        </p:tgtEl>
                                      </p:cBhvr>
                                    </p:cmd>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37175" fill="hold"/>
                                        <p:tgtEl>
                                          <p:spTgt spid="10"/>
                                        </p:tgtEl>
                                      </p:cBhvr>
                                    </p:cmd>
                                  </p:childTnLst>
                                </p:cTn>
                              </p:par>
                            </p:childTnLst>
                          </p:cTn>
                        </p:par>
                      </p:childTnLst>
                    </p:cTn>
                  </p:par>
                  <p:par>
                    <p:cTn id="95" fill="hold">
                      <p:stCondLst>
                        <p:cond delay="indefinite"/>
                      </p:stCondLst>
                      <p:childTnLst>
                        <p:par>
                          <p:cTn id="96" fill="hold">
                            <p:stCondLst>
                              <p:cond delay="0"/>
                            </p:stCondLst>
                            <p:childTnLst>
                              <p:par>
                                <p:cTn id="97" presetID="3" presetClass="mediacall" presetSubtype="0" fill="hold" nodeType="clickEffect">
                                  <p:stCondLst>
                                    <p:cond delay="0"/>
                                  </p:stCondLst>
                                  <p:childTnLst>
                                    <p:cmd type="call" cmd="stop">
                                      <p:cBhvr>
                                        <p:cTn id="9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99" fill="hold" display="0">
                  <p:stCondLst>
                    <p:cond delay="indefinite"/>
                  </p:stCondLst>
                </p:cTn>
                <p:tgtEl>
                  <p:spTgt spid="7"/>
                </p:tgtEl>
              </p:cMediaNode>
            </p:video>
            <p:video fullScrn="1">
              <p:cMediaNode vol="80000">
                <p:cTn id="100" fill="hold" display="0">
                  <p:stCondLst>
                    <p:cond delay="indefinite"/>
                  </p:stCondLst>
                </p:cTn>
                <p:tgtEl>
                  <p:spTgt spid="8"/>
                </p:tgtEl>
              </p:cMediaNode>
            </p:video>
            <p:video fullScrn="1">
              <p:cMediaNode vol="80000">
                <p:cTn id="101" fill="hold" display="0">
                  <p:stCondLst>
                    <p:cond delay="indefinite"/>
                  </p:stCondLst>
                </p:cTn>
                <p:tgtEl>
                  <p:spTgt spid="14"/>
                </p:tgtEl>
              </p:cMediaNode>
            </p:video>
            <p:video fullScrn="1">
              <p:cMediaNode vol="80000">
                <p:cTn id="102" fill="hold" display="0">
                  <p:stCondLst>
                    <p:cond delay="indefinite"/>
                  </p:stCondLst>
                </p:cTn>
                <p:tgtEl>
                  <p:spTgt spid="10"/>
                </p:tgtEl>
              </p:cMediaNode>
            </p:video>
            <p:video fullScrn="1">
              <p:cMediaNode vol="80000">
                <p:cTn id="103" fill="hold" display="0">
                  <p:stCondLst>
                    <p:cond delay="indefinite"/>
                  </p:stCondLst>
                </p:cTn>
                <p:tgtEl>
                  <p:spTgt spid="52"/>
                </p:tgtEl>
              </p:cMediaNode>
            </p:video>
            <p:video fullScrn="1">
              <p:cMediaNode vol="80000">
                <p:cTn id="104" fill="hold" display="0">
                  <p:stCondLst>
                    <p:cond delay="indefinite"/>
                  </p:stCondLst>
                </p:cTn>
                <p:tgtEl>
                  <p:spTgt spid="20"/>
                </p:tgtEl>
              </p:cMediaNode>
            </p:video>
          </p:childTnLst>
        </p:cTn>
      </p:par>
    </p:tnLst>
    <p:bldLst>
      <p:bldP spid="21" grpId="0"/>
      <p:bldP spid="53" grpId="0"/>
      <p:bldP spid="23" grpId="0"/>
      <p:bldP spid="31" grpId="0"/>
      <p:bldP spid="29" grpId="0"/>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AF8C5E-C0E9-454E-95EF-6C789611ED58}"/>
              </a:ext>
            </a:extLst>
          </p:cNvPr>
          <p:cNvPicPr>
            <a:picLocks noChangeAspect="1"/>
          </p:cNvPicPr>
          <p:nvPr/>
        </p:nvPicPr>
        <p:blipFill rotWithShape="1">
          <a:blip r:embed="rId2"/>
          <a:srcRect b="16045"/>
          <a:stretch/>
        </p:blipFill>
        <p:spPr>
          <a:xfrm>
            <a:off x="20" y="10"/>
            <a:ext cx="12191980" cy="6857990"/>
          </a:xfrm>
          <a:prstGeom prst="rect">
            <a:avLst/>
          </a:prstGeom>
        </p:spPr>
      </p:pic>
      <p:sp>
        <p:nvSpPr>
          <p:cNvPr id="3" name="Oval 2">
            <a:extLst>
              <a:ext uri="{FF2B5EF4-FFF2-40B4-BE49-F238E27FC236}">
                <a16:creationId xmlns:a16="http://schemas.microsoft.com/office/drawing/2014/main" id="{48901D91-9FC3-4917-B889-B010744C0BFB}"/>
              </a:ext>
            </a:extLst>
          </p:cNvPr>
          <p:cNvSpPr/>
          <p:nvPr/>
        </p:nvSpPr>
        <p:spPr>
          <a:xfrm>
            <a:off x="4288665" y="4533364"/>
            <a:ext cx="1745088" cy="444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7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5107F-48D7-4806-A41D-A9DAEFF631B0}"/>
              </a:ext>
            </a:extLst>
          </p:cNvPr>
          <p:cNvPicPr>
            <a:picLocks noChangeAspect="1"/>
          </p:cNvPicPr>
          <p:nvPr/>
        </p:nvPicPr>
        <p:blipFill rotWithShape="1">
          <a:blip r:embed="rId2"/>
          <a:srcRect b="13856"/>
          <a:stretch/>
        </p:blipFill>
        <p:spPr>
          <a:xfrm>
            <a:off x="-6892" y="0"/>
            <a:ext cx="12198892" cy="6858000"/>
          </a:xfrm>
          <a:prstGeom prst="rect">
            <a:avLst/>
          </a:prstGeom>
        </p:spPr>
      </p:pic>
      <p:sp>
        <p:nvSpPr>
          <p:cNvPr id="3" name="Oval 2">
            <a:extLst>
              <a:ext uri="{FF2B5EF4-FFF2-40B4-BE49-F238E27FC236}">
                <a16:creationId xmlns:a16="http://schemas.microsoft.com/office/drawing/2014/main" id="{F611AA33-CD09-4147-996F-F9807574416F}"/>
              </a:ext>
            </a:extLst>
          </p:cNvPr>
          <p:cNvSpPr/>
          <p:nvPr/>
        </p:nvSpPr>
        <p:spPr bwMode="auto">
          <a:xfrm>
            <a:off x="2846232" y="4230710"/>
            <a:ext cx="7270124" cy="611746"/>
          </a:xfrm>
          <a:prstGeom prst="ellipse">
            <a:avLst/>
          </a:prstGeom>
          <a:noFill/>
          <a:ln w="571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54642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D4BA51-BBCC-47C8-A5E0-C9B943A42329}"/>
              </a:ext>
            </a:extLst>
          </p:cNvPr>
          <p:cNvPicPr>
            <a:picLocks noChangeAspect="1"/>
          </p:cNvPicPr>
          <p:nvPr/>
        </p:nvPicPr>
        <p:blipFill>
          <a:blip r:embed="rId2"/>
          <a:stretch>
            <a:fillRect/>
          </a:stretch>
        </p:blipFill>
        <p:spPr>
          <a:xfrm>
            <a:off x="1" y="0"/>
            <a:ext cx="12185688" cy="6160168"/>
          </a:xfrm>
          <a:prstGeom prst="rect">
            <a:avLst/>
          </a:prstGeom>
        </p:spPr>
      </p:pic>
      <p:sp>
        <p:nvSpPr>
          <p:cNvPr id="3" name="Oval 2">
            <a:extLst>
              <a:ext uri="{FF2B5EF4-FFF2-40B4-BE49-F238E27FC236}">
                <a16:creationId xmlns:a16="http://schemas.microsoft.com/office/drawing/2014/main" id="{C487F3DE-06BF-40E2-ABD6-44348F84C71F}"/>
              </a:ext>
            </a:extLst>
          </p:cNvPr>
          <p:cNvSpPr/>
          <p:nvPr/>
        </p:nvSpPr>
        <p:spPr bwMode="auto">
          <a:xfrm>
            <a:off x="9897978" y="2727158"/>
            <a:ext cx="1828801" cy="320842"/>
          </a:xfrm>
          <a:prstGeom prst="ellipse">
            <a:avLst/>
          </a:prstGeom>
          <a:noFill/>
          <a:ln w="57150">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30695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E997-5901-4FF8-805B-E98835DF15DC}"/>
              </a:ext>
            </a:extLst>
          </p:cNvPr>
          <p:cNvSpPr>
            <a:spLocks noGrp="1"/>
          </p:cNvSpPr>
          <p:nvPr>
            <p:ph type="title"/>
          </p:nvPr>
        </p:nvSpPr>
        <p:spPr>
          <a:xfrm>
            <a:off x="343941" y="366216"/>
            <a:ext cx="11655840" cy="899537"/>
          </a:xfrm>
        </p:spPr>
        <p:txBody>
          <a:bodyPr/>
          <a:lstStyle/>
          <a:p>
            <a:r>
              <a:rPr lang="en-US" sz="4313"/>
              <a:t>Additional Information</a:t>
            </a:r>
          </a:p>
        </p:txBody>
      </p:sp>
      <p:sp>
        <p:nvSpPr>
          <p:cNvPr id="3" name="Text Placeholder 2">
            <a:extLst>
              <a:ext uri="{FF2B5EF4-FFF2-40B4-BE49-F238E27FC236}">
                <a16:creationId xmlns:a16="http://schemas.microsoft.com/office/drawing/2014/main" id="{C8C2D2E2-AA2A-47EE-87EF-0AD651697FEC}"/>
              </a:ext>
            </a:extLst>
          </p:cNvPr>
          <p:cNvSpPr>
            <a:spLocks noGrp="1"/>
          </p:cNvSpPr>
          <p:nvPr>
            <p:ph type="body" sz="quarter" idx="10"/>
          </p:nvPr>
        </p:nvSpPr>
        <p:spPr>
          <a:xfrm>
            <a:off x="343941" y="1561448"/>
            <a:ext cx="11655078" cy="2673295"/>
          </a:xfrm>
        </p:spPr>
        <p:txBody>
          <a:bodyPr/>
          <a:lstStyle/>
          <a:p>
            <a:pPr marL="494734" lvl="1" indent="-448193">
              <a:buFont typeface="Arial" panose="020B0604020202020204" pitchFamily="34" charset="0"/>
              <a:buChar char="•"/>
            </a:pPr>
            <a:r>
              <a:rPr lang="en-US" sz="3137">
                <a:hlinkClick r:id="rId3"/>
              </a:rPr>
              <a:t>Add Devices to Intune for Education</a:t>
            </a:r>
            <a:endParaRPr lang="en-US" sz="3137"/>
          </a:p>
          <a:p>
            <a:pPr marL="494734" lvl="1" indent="-448193">
              <a:buFont typeface="Arial" panose="020B0604020202020204" pitchFamily="34" charset="0"/>
              <a:buChar char="•"/>
            </a:pPr>
            <a:r>
              <a:rPr lang="en-US" sz="3137">
                <a:hlinkClick r:id="rId4"/>
              </a:rPr>
              <a:t>Use Set up School PCs</a:t>
            </a:r>
            <a:endParaRPr lang="en-US" sz="3137"/>
          </a:p>
          <a:p>
            <a:pPr marL="494734" lvl="1" indent="-448193">
              <a:buFont typeface="Arial" panose="020B0604020202020204" pitchFamily="34" charset="0"/>
              <a:buChar char="•"/>
            </a:pPr>
            <a:r>
              <a:rPr lang="en-US" sz="3137">
                <a:hlinkClick r:id="rId5"/>
              </a:rPr>
              <a:t>Windows Configuration Designer</a:t>
            </a:r>
            <a:endParaRPr lang="en-US" sz="3137"/>
          </a:p>
          <a:p>
            <a:pPr marL="494734" lvl="1" indent="-448193">
              <a:buFont typeface="Arial" panose="020B0604020202020204" pitchFamily="34" charset="0"/>
              <a:buChar char="•"/>
            </a:pPr>
            <a:r>
              <a:rPr lang="en-US" sz="3137">
                <a:hlinkClick r:id="rId6"/>
              </a:rPr>
              <a:t>Windows </a:t>
            </a:r>
            <a:r>
              <a:rPr lang="en-US" sz="3137" err="1">
                <a:hlinkClick r:id="rId6"/>
              </a:rPr>
              <a:t>AutoPilot</a:t>
            </a:r>
            <a:endParaRPr lang="en-US" sz="3137">
              <a:hlinkClick r:id="rId7"/>
            </a:endParaRPr>
          </a:p>
          <a:p>
            <a:pPr marL="494734" lvl="1" indent="-448193">
              <a:buFont typeface="Arial" panose="020B0604020202020204" pitchFamily="34" charset="0"/>
              <a:buChar char="•"/>
            </a:pPr>
            <a:endParaRPr lang="en-US"/>
          </a:p>
        </p:txBody>
      </p:sp>
    </p:spTree>
    <p:extLst>
      <p:ext uri="{BB962C8B-B14F-4D97-AF65-F5344CB8AC3E}">
        <p14:creationId xmlns:p14="http://schemas.microsoft.com/office/powerpoint/2010/main" val="40516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man, outdoor, holding">
            <a:extLst>
              <a:ext uri="{FF2B5EF4-FFF2-40B4-BE49-F238E27FC236}">
                <a16:creationId xmlns:a16="http://schemas.microsoft.com/office/drawing/2014/main" id="{7849D478-D3D3-4ABD-8282-406B601773ED}"/>
              </a:ext>
            </a:extLst>
          </p:cNvPr>
          <p:cNvPicPr>
            <a:picLocks noChangeAspect="1"/>
          </p:cNvPicPr>
          <p:nvPr/>
        </p:nvPicPr>
        <p:blipFill rotWithShape="1">
          <a:blip r:embed="rId2">
            <a:alphaModFix amt="50000"/>
          </a:blip>
          <a:srcRect t="953" b="14777"/>
          <a:stretch/>
        </p:blipFill>
        <p:spPr>
          <a:xfrm>
            <a:off x="20" y="1"/>
            <a:ext cx="12191980" cy="6857999"/>
          </a:xfrm>
          <a:prstGeom prst="rect">
            <a:avLst/>
          </a:prstGeom>
        </p:spPr>
      </p:pic>
      <p:sp>
        <p:nvSpPr>
          <p:cNvPr id="4" name="Title 3">
            <a:extLst>
              <a:ext uri="{FF2B5EF4-FFF2-40B4-BE49-F238E27FC236}">
                <a16:creationId xmlns:a16="http://schemas.microsoft.com/office/drawing/2014/main" id="{E52AF094-B169-4FF1-A5CD-893424083B77}"/>
              </a:ext>
            </a:extLst>
          </p:cNvPr>
          <p:cNvSpPr>
            <a:spLocks noGrp="1"/>
          </p:cNvSpPr>
          <p:nvPr>
            <p:ph type="title" idx="4294967295"/>
          </p:nvPr>
        </p:nvSpPr>
        <p:spPr>
          <a:xfrm>
            <a:off x="1524000" y="1122362"/>
            <a:ext cx="9144000" cy="2900518"/>
          </a:xfrm>
        </p:spPr>
        <p:txBody>
          <a:bodyPr vert="horz" lIns="91440" tIns="45720" rIns="91440" bIns="45720" rtlCol="0" anchor="b">
            <a:normAutofit/>
          </a:bodyPr>
          <a:lstStyle/>
          <a:p>
            <a:pPr algn="ctr" defTabSz="914400"/>
            <a:r>
              <a:rPr lang="en-US" sz="6000" spc="0">
                <a:solidFill>
                  <a:srgbClr val="FFFFFF"/>
                </a:solidFill>
                <a:ea typeface="+mj-ea"/>
                <a:cs typeface="+mj-cs"/>
              </a:rPr>
              <a:t>Intune for Education</a:t>
            </a:r>
            <a:br>
              <a:rPr lang="en-US" sz="6000" spc="0">
                <a:solidFill>
                  <a:srgbClr val="FFFFFF"/>
                </a:solidFill>
                <a:ea typeface="+mj-ea"/>
                <a:cs typeface="+mj-cs"/>
              </a:rPr>
            </a:br>
            <a:r>
              <a:rPr lang="en-US" sz="6000" i="1" spc="0">
                <a:solidFill>
                  <a:srgbClr val="FFFFFF"/>
                </a:solidFill>
                <a:ea typeface="+mj-ea"/>
                <a:cs typeface="+mj-cs"/>
              </a:rPr>
              <a:t>Summary &amp; Questions</a:t>
            </a:r>
            <a:endParaRPr lang="en-US" sz="6000">
              <a:solidFill>
                <a:srgbClr val="FFFFFF"/>
              </a:solidFill>
              <a:ea typeface="+mj-ea"/>
              <a:cs typeface="+mj-cs"/>
            </a:endParaRPr>
          </a:p>
        </p:txBody>
      </p:sp>
    </p:spTree>
    <p:extLst>
      <p:ext uri="{BB962C8B-B14F-4D97-AF65-F5344CB8AC3E}">
        <p14:creationId xmlns:p14="http://schemas.microsoft.com/office/powerpoint/2010/main" val="2219247816"/>
      </p:ext>
    </p:extLst>
  </p:cSld>
  <p:clrMapOvr>
    <a:overrideClrMapping bg1="dk1" tx1="lt1" bg2="dk2" tx2="lt2" accent1="accent1" accent2="accent2" accent3="accent3" accent4="accent4" accent5="accent5" accent6="accent6" hlink="hlink" folHlink="folHlink"/>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395F-116B-401D-B6D5-EE75CECFE82A}"/>
              </a:ext>
            </a:extLst>
          </p:cNvPr>
          <p:cNvSpPr>
            <a:spLocks noGrp="1"/>
          </p:cNvSpPr>
          <p:nvPr>
            <p:ph type="title"/>
          </p:nvPr>
        </p:nvSpPr>
        <p:spPr/>
        <p:txBody>
          <a:bodyPr/>
          <a:lstStyle/>
          <a:p>
            <a:r>
              <a:rPr lang="en-US" dirty="0"/>
              <a:t>Next Steps</a:t>
            </a:r>
          </a:p>
        </p:txBody>
      </p:sp>
      <p:graphicFrame>
        <p:nvGraphicFramePr>
          <p:cNvPr id="5" name="Text Placeholder 2">
            <a:extLst>
              <a:ext uri="{FF2B5EF4-FFF2-40B4-BE49-F238E27FC236}">
                <a16:creationId xmlns:a16="http://schemas.microsoft.com/office/drawing/2014/main" id="{D559C006-4394-4574-9C49-A58B4D2871EF}"/>
              </a:ext>
            </a:extLst>
          </p:cNvPr>
          <p:cNvGraphicFramePr/>
          <p:nvPr/>
        </p:nvGraphicFramePr>
        <p:xfrm>
          <a:off x="1000874" y="2385538"/>
          <a:ext cx="10190252" cy="3617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550099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aving a discussion in a room">
            <a:extLst>
              <a:ext uri="{FF2B5EF4-FFF2-40B4-BE49-F238E27FC236}">
                <a16:creationId xmlns:a16="http://schemas.microsoft.com/office/drawing/2014/main" id="{F01D120B-9B0C-438A-940B-CFFE9125A751}"/>
              </a:ext>
            </a:extLst>
          </p:cNvPr>
          <p:cNvPicPr>
            <a:picLocks noChangeAspect="1"/>
          </p:cNvPicPr>
          <p:nvPr/>
        </p:nvPicPr>
        <p:blipFill rotWithShape="1">
          <a:blip r:embed="rId2">
            <a:extLst>
              <a:ext uri="{28A0092B-C50C-407E-A947-70E740481C1C}">
                <a14:useLocalDpi xmlns:a14="http://schemas.microsoft.com/office/drawing/2010/main" val="0"/>
              </a:ext>
            </a:extLst>
          </a:blip>
          <a:srcRect t="1814" b="14"/>
          <a:stretch/>
        </p:blipFill>
        <p:spPr>
          <a:xfrm>
            <a:off x="7527950" y="0"/>
            <a:ext cx="4664050" cy="6873489"/>
          </a:xfrm>
          <a:prstGeom prst="rect">
            <a:avLst/>
          </a:prstGeom>
        </p:spPr>
      </p:pic>
      <p:sp>
        <p:nvSpPr>
          <p:cNvPr id="3" name="Title 2">
            <a:extLst>
              <a:ext uri="{FF2B5EF4-FFF2-40B4-BE49-F238E27FC236}">
                <a16:creationId xmlns:a16="http://schemas.microsoft.com/office/drawing/2014/main" id="{C621D744-B4E2-4C7D-81D1-C5908A2EF221}"/>
              </a:ext>
            </a:extLst>
          </p:cNvPr>
          <p:cNvSpPr>
            <a:spLocks noGrp="1"/>
          </p:cNvSpPr>
          <p:nvPr>
            <p:ph type="title"/>
          </p:nvPr>
        </p:nvSpPr>
        <p:spPr/>
        <p:txBody>
          <a:bodyPr/>
          <a:lstStyle/>
          <a:p>
            <a:pPr>
              <a:lnSpc>
                <a:spcPct val="100000"/>
              </a:lnSpc>
            </a:pPr>
            <a:r>
              <a:rPr lang="en-US" sz="3600" spc="-147">
                <a:solidFill>
                  <a:schemeClr val="tx2"/>
                </a:solidFill>
                <a:latin typeface="Segoe UI Semibold" charset="0"/>
                <a:cs typeface="Segoe UI Semibold" charset="0"/>
              </a:rPr>
              <a:t>FastTrack for Microsoft 365</a:t>
            </a:r>
            <a:br>
              <a:rPr lang="en-US" sz="3600" spc="-147">
                <a:solidFill>
                  <a:schemeClr val="tx2"/>
                </a:solidFill>
                <a:latin typeface="Segoe UI Semibold" charset="0"/>
                <a:cs typeface="Segoe UI Semibold" charset="0"/>
              </a:rPr>
            </a:br>
            <a:r>
              <a:rPr lang="en-US" sz="2800" b="0" i="1" spc="-147">
                <a:solidFill>
                  <a:schemeClr val="tx2"/>
                </a:solidFill>
                <a:latin typeface="Segoe UI Semilight" panose="020B0402040204020203" pitchFamily="34" charset="0"/>
                <a:cs typeface="Segoe UI Semilight" panose="020B0402040204020203" pitchFamily="34" charset="0"/>
              </a:rPr>
              <a:t>Your partner for Microsoft 365 success</a:t>
            </a:r>
            <a:endParaRPr lang="en-US" sz="2000" b="0" i="1" spc="-147">
              <a:solidFill>
                <a:schemeClr val="tx2"/>
              </a:solidFill>
              <a:latin typeface="Segoe UI Semilight" panose="020B0402040204020203" pitchFamily="34" charset="0"/>
              <a:cs typeface="Segoe UI Semilight" panose="020B0402040204020203" pitchFamily="34" charset="0"/>
            </a:endParaRPr>
          </a:p>
        </p:txBody>
      </p:sp>
      <p:sp>
        <p:nvSpPr>
          <p:cNvPr id="4" name="Text Placeholder 3">
            <a:extLst>
              <a:ext uri="{FF2B5EF4-FFF2-40B4-BE49-F238E27FC236}">
                <a16:creationId xmlns:a16="http://schemas.microsoft.com/office/drawing/2014/main" id="{D649620F-2A9B-4424-9DAD-78156CF6A8C3}"/>
              </a:ext>
            </a:extLst>
          </p:cNvPr>
          <p:cNvSpPr>
            <a:spLocks noGrp="1"/>
          </p:cNvSpPr>
          <p:nvPr>
            <p:ph type="body" sz="quarter" idx="10"/>
          </p:nvPr>
        </p:nvSpPr>
        <p:spPr>
          <a:xfrm>
            <a:off x="426424" y="1767393"/>
            <a:ext cx="6802931" cy="4170052"/>
          </a:xfrm>
        </p:spPr>
        <p:txBody>
          <a:bodyPr/>
          <a:lstStyle/>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Onboard to Microsoft 365 services and migrate your data </a:t>
            </a: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Deploy chat-based collaboration and productivity apps</a:t>
            </a: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Enable identity, device management, and modern security</a:t>
            </a:r>
          </a:p>
          <a:p>
            <a:pPr fontAlgn="base">
              <a:lnSpc>
                <a:spcPct val="150000"/>
              </a:lnSpc>
              <a:spcBef>
                <a:spcPts val="600"/>
              </a:spcBef>
              <a:spcAft>
                <a:spcPts val="400"/>
              </a:spcAft>
              <a:defRPr/>
            </a:pPr>
            <a:r>
              <a:rPr lang="en-US" sz="1800" kern="0">
                <a:solidFill>
                  <a:schemeClr val="accent1"/>
                </a:solidFill>
                <a:latin typeface="Segoe UI" panose="020B0502040204020203" pitchFamily="34" charset="0"/>
                <a:cs typeface="Segoe UI" panose="020B0502040204020203" pitchFamily="34" charset="0"/>
              </a:rPr>
              <a:t>New!</a:t>
            </a:r>
            <a:r>
              <a:rPr lang="en-US" sz="1800" kern="0">
                <a:solidFill>
                  <a:srgbClr val="2C292A"/>
                </a:solidFill>
                <a:latin typeface="Segoe UI" panose="020B0502040204020203" pitchFamily="34" charset="0"/>
                <a:cs typeface="Segoe UI" panose="020B0502040204020203" pitchFamily="34" charset="0"/>
              </a:rPr>
              <a:t> Application compatibility services for modern desktop</a:t>
            </a: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Gain customer user adoption and realize business value</a:t>
            </a:r>
          </a:p>
          <a:p>
            <a:pPr fontAlgn="base">
              <a:lnSpc>
                <a:spcPct val="150000"/>
              </a:lnSpc>
              <a:spcBef>
                <a:spcPts val="600"/>
              </a:spcBef>
              <a:spcAft>
                <a:spcPts val="400"/>
              </a:spcAft>
              <a:defRPr/>
            </a:pPr>
            <a:endParaRPr lang="en-US" sz="1800" kern="0">
              <a:solidFill>
                <a:srgbClr val="2C292A"/>
              </a:solidFill>
              <a:latin typeface="Segoe UI" panose="020B0502040204020203" pitchFamily="34" charset="0"/>
              <a:cs typeface="Segoe UI" panose="020B0502040204020203" pitchFamily="34" charset="0"/>
            </a:endParaRP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Delivered by Microsoft engineers or approved partners</a:t>
            </a:r>
          </a:p>
          <a:p>
            <a:pPr fontAlgn="base">
              <a:lnSpc>
                <a:spcPct val="150000"/>
              </a:lnSpc>
              <a:spcBef>
                <a:spcPts val="600"/>
              </a:spcBef>
              <a:spcAft>
                <a:spcPts val="400"/>
              </a:spcAft>
              <a:defRPr/>
            </a:pPr>
            <a:r>
              <a:rPr lang="en-US" sz="1800" kern="0">
                <a:solidFill>
                  <a:srgbClr val="2C292A"/>
                </a:solidFill>
                <a:latin typeface="Segoe UI" panose="020B0502040204020203" pitchFamily="34" charset="0"/>
                <a:cs typeface="Segoe UI" panose="020B0502040204020203" pitchFamily="34" charset="0"/>
              </a:rPr>
              <a:t>Included in your eligible subscription at no additional cost</a:t>
            </a:r>
          </a:p>
        </p:txBody>
      </p:sp>
      <p:sp>
        <p:nvSpPr>
          <p:cNvPr id="24" name="Rectangle 23">
            <a:extLst>
              <a:ext uri="{FF2B5EF4-FFF2-40B4-BE49-F238E27FC236}">
                <a16:creationId xmlns:a16="http://schemas.microsoft.com/office/drawing/2014/main" id="{A7BAC99F-5E4E-4F27-81B0-453216C29172}"/>
              </a:ext>
            </a:extLst>
          </p:cNvPr>
          <p:cNvSpPr/>
          <p:nvPr/>
        </p:nvSpPr>
        <p:spPr>
          <a:xfrm>
            <a:off x="426424" y="6124890"/>
            <a:ext cx="3515385" cy="400110"/>
          </a:xfrm>
          <a:prstGeom prst="rect">
            <a:avLst/>
          </a:prstGeom>
        </p:spPr>
        <p:txBody>
          <a:bodyPr wrap="none" lIns="0" rIns="0">
            <a:spAutoFit/>
          </a:bodyPr>
          <a:lstStyle/>
          <a:p>
            <a:pPr marL="0" marR="0" lvl="0" indent="0" algn="ctr" defTabSz="8960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www.microsoft.com/FastTrack</a:t>
            </a:r>
          </a:p>
        </p:txBody>
      </p:sp>
    </p:spTree>
    <p:extLst>
      <p:ext uri="{BB962C8B-B14F-4D97-AF65-F5344CB8AC3E}">
        <p14:creationId xmlns:p14="http://schemas.microsoft.com/office/powerpoint/2010/main" val="2942493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DB761-E12C-4A74-90A6-28335E67C4E9}"/>
              </a:ext>
            </a:extLst>
          </p:cNvPr>
          <p:cNvSpPr>
            <a:spLocks noGrp="1"/>
          </p:cNvSpPr>
          <p:nvPr>
            <p:ph type="title"/>
          </p:nvPr>
        </p:nvSpPr>
        <p:spPr/>
        <p:txBody>
          <a:bodyPr/>
          <a:lstStyle/>
          <a:p>
            <a:r>
              <a:rPr lang="en-US" dirty="0"/>
              <a:t>Q&amp;A Discussion</a:t>
            </a:r>
          </a:p>
        </p:txBody>
      </p:sp>
    </p:spTree>
    <p:extLst>
      <p:ext uri="{BB962C8B-B14F-4D97-AF65-F5344CB8AC3E}">
        <p14:creationId xmlns:p14="http://schemas.microsoft.com/office/powerpoint/2010/main" val="318403792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252B31-5C7B-4458-95B2-76980A954EA6}"/>
              </a:ext>
            </a:extLst>
          </p:cNvPr>
          <p:cNvSpPr txBox="1"/>
          <p:nvPr/>
        </p:nvSpPr>
        <p:spPr>
          <a:xfrm>
            <a:off x="6746628" y="1783959"/>
            <a:ext cx="4645250" cy="288911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a:latin typeface="+mj-lt"/>
                <a:ea typeface="+mj-ea"/>
                <a:cs typeface="+mj-cs"/>
              </a:rPr>
              <a:t>Day in the Life of a Student</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Placeholder 9" descr="A person sitting at a table using a computer&#10;&#10;Description automatically generated">
            <a:extLst>
              <a:ext uri="{FF2B5EF4-FFF2-40B4-BE49-F238E27FC236}">
                <a16:creationId xmlns:a16="http://schemas.microsoft.com/office/drawing/2014/main" id="{30171D6C-5542-48DA-BF72-22D0342C4B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092" r="16342"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59783363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TeamsClassroom">
            <a:hlinkClick r:id="" action="ppaction://media"/>
            <a:extLst>
              <a:ext uri="{FF2B5EF4-FFF2-40B4-BE49-F238E27FC236}">
                <a16:creationId xmlns:a16="http://schemas.microsoft.com/office/drawing/2014/main" id="{B5DA6901-6177-4005-9415-DF924B5092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6600" y="0"/>
            <a:ext cx="10718800" cy="6858000"/>
          </a:xfrm>
          <a:prstGeom prst="rect">
            <a:avLst/>
          </a:prstGeom>
        </p:spPr>
      </p:pic>
    </p:spTree>
    <p:extLst>
      <p:ext uri="{BB962C8B-B14F-4D97-AF65-F5344CB8AC3E}">
        <p14:creationId xmlns:p14="http://schemas.microsoft.com/office/powerpoint/2010/main" val="168243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TEMPLATE">
  <a:themeElements>
    <a:clrScheme name="BT - Blue on white - 2">
      <a:dk1>
        <a:srgbClr val="505050"/>
      </a:dk1>
      <a:lt1>
        <a:srgbClr val="FFFFFF"/>
      </a:lt1>
      <a:dk2>
        <a:srgbClr val="0078D7"/>
      </a:dk2>
      <a:lt2>
        <a:srgbClr val="00BCF2"/>
      </a:lt2>
      <a:accent1>
        <a:srgbClr val="0078D7"/>
      </a:accent1>
      <a:accent2>
        <a:srgbClr val="002050"/>
      </a:accent2>
      <a:accent3>
        <a:srgbClr val="B4009E"/>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du_Template.potx" id="{A23E8C1A-D975-4F59-8BD6-395603A7FD04}" vid="{BFE8689A-E75E-4D58-BE99-257218C05C7A}"/>
    </a:ext>
  </a:extLst>
</a:theme>
</file>

<file path=ppt/theme/theme4.xml><?xml version="1.0" encoding="utf-8"?>
<a:theme xmlns:a="http://schemas.openxmlformats.org/drawingml/2006/main" name="WHITE TEMPLATE">
  <a:themeElements>
    <a:clrScheme name="BT - Blue on white - 2">
      <a:dk1>
        <a:srgbClr val="505050"/>
      </a:dk1>
      <a:lt1>
        <a:srgbClr val="FFFFFF"/>
      </a:lt1>
      <a:dk2>
        <a:srgbClr val="0078D7"/>
      </a:dk2>
      <a:lt2>
        <a:srgbClr val="00BCF2"/>
      </a:lt2>
      <a:accent1>
        <a:srgbClr val="0078D7"/>
      </a:accent1>
      <a:accent2>
        <a:srgbClr val="002050"/>
      </a:accent2>
      <a:accent3>
        <a:srgbClr val="B4009E"/>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du_Template.potx" id="{A23E8C1A-D975-4F59-8BD6-395603A7FD04}" vid="{BFE8689A-E75E-4D58-BE99-257218C05C7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2018_21.potx" id="{64E196E4-1F41-4FF7-874D-662215FCD47B}" vid="{248ED720-E7F9-4BD5-9451-B67FFCD384EC}"/>
    </a:ext>
  </a:extLst>
</a:theme>
</file>

<file path=ppt/theme/theme7.xml><?xml version="1.0" encoding="utf-8"?>
<a:theme xmlns:a="http://schemas.openxmlformats.org/drawingml/2006/main" name="5-50109_Microsoft_Light_Template">
  <a:themeElements>
    <a:clrScheme name="Microsoft_2017_Light">
      <a:dk1>
        <a:srgbClr val="353535"/>
      </a:dk1>
      <a:lt1>
        <a:srgbClr val="FFFFFF"/>
      </a:lt1>
      <a:dk2>
        <a:srgbClr val="D83B01"/>
      </a:dk2>
      <a:lt2>
        <a:srgbClr val="E6E6E6"/>
      </a:lt2>
      <a:accent1>
        <a:srgbClr val="D83B01"/>
      </a:accent1>
      <a:accent2>
        <a:srgbClr val="FF8C00"/>
      </a:accent2>
      <a:accent3>
        <a:srgbClr val="FFB900"/>
      </a:accent3>
      <a:accent4>
        <a:srgbClr val="0078D7"/>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7_16x9_Template.potx" id="{2A99AE01-A11F-4F2C-9BCC-4E42F4CE769C}" vid="{42DFBAD3-C25F-4FC8-963A-1F73730D7E5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CA6FDA53B7F649B012FB83798CDCEC" ma:contentTypeVersion="17" ma:contentTypeDescription="Create a new document." ma:contentTypeScope="" ma:versionID="83f7025b682c9356db0b5f9cd7b9c2be">
  <xsd:schema xmlns:xsd="http://www.w3.org/2001/XMLSchema" xmlns:xs="http://www.w3.org/2001/XMLSchema" xmlns:p="http://schemas.microsoft.com/office/2006/metadata/properties" xmlns:ns1="http://schemas.microsoft.com/sharepoint/v3" xmlns:ns3="1b950dae-a766-49a3-a77b-b6831c4b2b37" xmlns:ns4="df39f863-2e3c-4d08-9aac-5ed8fdb294a5" targetNamespace="http://schemas.microsoft.com/office/2006/metadata/properties" ma:root="true" ma:fieldsID="d8b3e6667a263c374d76337def74d2a1" ns1:_="" ns3:_="" ns4:_="">
    <xsd:import namespace="http://schemas.microsoft.com/sharepoint/v3"/>
    <xsd:import namespace="1b950dae-a766-49a3-a77b-b6831c4b2b37"/>
    <xsd:import namespace="df39f863-2e3c-4d08-9aac-5ed8fdb294a5"/>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DateTaken" minOccurs="0"/>
                <xsd:element ref="ns3:LastSharedByUser" minOccurs="0"/>
                <xsd:element ref="ns3:LastSharedByTime"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950dae-a766-49a3-a77b-b6831c4b2b3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7" nillable="true" ma:displayName="Last Shared By User" ma:description="" ma:internalName="LastSharedByUser" ma:readOnly="true">
      <xsd:simpleType>
        <xsd:restriction base="dms:Note">
          <xsd:maxLength value="255"/>
        </xsd:restriction>
      </xsd:simpleType>
    </xsd:element>
    <xsd:element name="LastSharedByTime" ma:index="18"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f39f863-2e3c-4d08-9aac-5ed8fdb294a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OCR" ma:index="19" nillable="true" ma:displayName="MediaServiceOCR" ma:description=""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6E6EAE5-2B42-4E8B-AEB5-35884E6582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b950dae-a766-49a3-a77b-b6831c4b2b37"/>
    <ds:schemaRef ds:uri="df39f863-2e3c-4d08-9aac-5ed8fdb294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038AF0-FDC8-4E46-B28C-EF5DE988462D}">
  <ds:schemaRefs>
    <ds:schemaRef ds:uri="http://schemas.microsoft.com/sharepoint/v3/contenttype/forms"/>
  </ds:schemaRefs>
</ds:datastoreItem>
</file>

<file path=customXml/itemProps3.xml><?xml version="1.0" encoding="utf-8"?>
<ds:datastoreItem xmlns:ds="http://schemas.openxmlformats.org/officeDocument/2006/customXml" ds:itemID="{009CE606-14DD-44BE-9747-41E050C34820}">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285</TotalTime>
  <Words>4461</Words>
  <Application>Microsoft Office PowerPoint</Application>
  <PresentationFormat>Widescreen</PresentationFormat>
  <Paragraphs>619</Paragraphs>
  <Slides>77</Slides>
  <Notes>38</Notes>
  <HiddenSlides>2</HiddenSlides>
  <MMClips>8</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77</vt:i4>
      </vt:variant>
    </vt:vector>
  </HeadingPairs>
  <TitlesOfParts>
    <vt:vector size="97" baseType="lpstr">
      <vt:lpstr>Arial</vt:lpstr>
      <vt:lpstr>Calibri</vt:lpstr>
      <vt:lpstr>Calibri Light</vt:lpstr>
      <vt:lpstr>Consolas</vt:lpstr>
      <vt:lpstr>Courier New</vt:lpstr>
      <vt:lpstr>Segoe</vt:lpstr>
      <vt:lpstr>Segoe UI</vt:lpstr>
      <vt:lpstr>Segoe UI Light</vt:lpstr>
      <vt:lpstr>Segoe UI Semibold</vt:lpstr>
      <vt:lpstr>Segoe UI Semilight</vt:lpstr>
      <vt:lpstr>Times New Roman</vt:lpstr>
      <vt:lpstr>Wingdings</vt:lpstr>
      <vt:lpstr>1_Office Theme</vt:lpstr>
      <vt:lpstr>2_Office Theme</vt:lpstr>
      <vt:lpstr>WHITE TEMPLATE</vt:lpstr>
      <vt:lpstr>WHITE TEMPLATE</vt:lpstr>
      <vt:lpstr>Office Theme</vt:lpstr>
      <vt:lpstr>WHITE TEMPLATE</vt:lpstr>
      <vt:lpstr>5-50109_Microsoft_Light_Template</vt:lpstr>
      <vt:lpstr>think-cell Slide</vt:lpstr>
      <vt:lpstr>Classroom Device Management Workshop (Microsoft 365 / Intune for Education) </vt:lpstr>
      <vt:lpstr>Welcome &amp; Introductions</vt:lpstr>
      <vt:lpstr>Workshop Goals</vt:lpstr>
      <vt:lpstr>Agenda</vt:lpstr>
      <vt:lpstr>Information Technology Team Challenges</vt:lpstr>
      <vt:lpstr>PowerPoint Presentation</vt:lpstr>
      <vt:lpstr>PowerPoint Presentation</vt:lpstr>
      <vt:lpstr>PowerPoint Presentation</vt:lpstr>
      <vt:lpstr>PowerPoint Presentation</vt:lpstr>
      <vt:lpstr>Creating the Conditions for Learning Microsoft Education is an affordable, secure learning platform with easy to  manage devices, collaboration tools and apps teachers and students love</vt:lpstr>
      <vt:lpstr>PowerPoint Presentation</vt:lpstr>
      <vt:lpstr>PowerPoint Presentation</vt:lpstr>
      <vt:lpstr>PowerPoint Presentation</vt:lpstr>
      <vt:lpstr>Intune for Education </vt:lpstr>
      <vt:lpstr>Requirements</vt:lpstr>
      <vt:lpstr>Creating Trial Subscriptions</vt:lpstr>
      <vt:lpstr>PowerPoint Presentation</vt:lpstr>
      <vt:lpstr>Intune for Education</vt:lpstr>
      <vt:lpstr>Introducing Intune for Education</vt:lpstr>
      <vt:lpstr>Microsoft Intune for Education Solution</vt:lpstr>
      <vt:lpstr>Intune for Education Device Management Lifecycle</vt:lpstr>
      <vt:lpstr>Additional Resources</vt:lpstr>
      <vt:lpstr>Lab 1 </vt:lpstr>
      <vt:lpstr>PowerPoint Presentation</vt:lpstr>
      <vt:lpstr>PowerPoint Presentation</vt:lpstr>
      <vt:lpstr>PowerPoint Presentation</vt:lpstr>
      <vt:lpstr>PowerPoint Presentation</vt:lpstr>
      <vt:lpstr>PowerPoint Presentation</vt:lpstr>
      <vt:lpstr>Intune for Education Groups Walkthrough</vt:lpstr>
      <vt:lpstr>Additional Information</vt:lpstr>
      <vt:lpstr>Intune for Education</vt:lpstr>
      <vt:lpstr>Express Configuration</vt:lpstr>
      <vt:lpstr>Express Configuration Walkthrough</vt:lpstr>
      <vt:lpstr>Express Configuration Lab Exercise</vt:lpstr>
      <vt:lpstr>Additional Information</vt:lpstr>
      <vt:lpstr>Lab 2</vt:lpstr>
      <vt:lpstr>PowerPoint Presentation</vt:lpstr>
      <vt:lpstr>Agenda</vt:lpstr>
      <vt:lpstr>Getting Started with Intune for Education</vt:lpstr>
      <vt:lpstr>Intune for Education Managing Settings</vt:lpstr>
      <vt:lpstr>Settings</vt:lpstr>
      <vt:lpstr>Managing Settings</vt:lpstr>
      <vt:lpstr>Setting Categories</vt:lpstr>
      <vt:lpstr>Managing Settings Walkthrough</vt:lpstr>
      <vt:lpstr>Intune for Education Managing Apps</vt:lpstr>
      <vt:lpstr>Apps</vt:lpstr>
      <vt:lpstr>Manage Apps</vt:lpstr>
      <vt:lpstr>Windows Store for Education</vt:lpstr>
      <vt:lpstr>Managing Apps Walkthrough</vt:lpstr>
      <vt:lpstr>Additional Information</vt:lpstr>
      <vt:lpstr>Lab 3 </vt:lpstr>
      <vt:lpstr>PowerPoint Presentation</vt:lpstr>
      <vt:lpstr>Intune for Education </vt:lpstr>
      <vt:lpstr>PowerPoint Presentation</vt:lpstr>
      <vt:lpstr>PowerPoint Presentation</vt:lpstr>
      <vt:lpstr>PowerPoint Presentation</vt:lpstr>
      <vt:lpstr>PowerPoint Presentation</vt:lpstr>
      <vt:lpstr>PowerPoint Presentation</vt:lpstr>
      <vt:lpstr>Enrollment Types for Windows</vt:lpstr>
      <vt:lpstr>Self-Service Enrollment Options</vt:lpstr>
      <vt:lpstr>Bulk Enrollment Options</vt:lpstr>
      <vt:lpstr>Windows AutoPilot The Cloud-Driven scenario enables you to pre-register devices through the Windows AutoPilot Deployment Program</vt:lpstr>
      <vt:lpstr>What is Windows Autopilot</vt:lpstr>
      <vt:lpstr>Set Up School PCs Walkthrough</vt:lpstr>
      <vt:lpstr>Autopilot User-driven mode Walkthrough</vt:lpstr>
      <vt:lpstr>PowerPoint Presentation</vt:lpstr>
      <vt:lpstr>Autopilot Configuration Walkthrough</vt:lpstr>
      <vt:lpstr>Autopilot High-Level Data Flows</vt:lpstr>
      <vt:lpstr>Lab 4 </vt:lpstr>
      <vt:lpstr>PowerPoint Presentation</vt:lpstr>
      <vt:lpstr>PowerPoint Presentation</vt:lpstr>
      <vt:lpstr>PowerPoint Presentation</vt:lpstr>
      <vt:lpstr>Additional Information</vt:lpstr>
      <vt:lpstr>Intune for Education Summary &amp; Questions</vt:lpstr>
      <vt:lpstr>Next Steps</vt:lpstr>
      <vt:lpstr>FastTrack for Microsoft 365 Your partner for Microsoft 365 success</vt:lpstr>
      <vt:lpstr>Q&amp;A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  Intune for Education  Deployment Workshop</dc:title>
  <dc:creator>Christopher Urban</dc:creator>
  <cp:lastModifiedBy>Christopher Urban</cp:lastModifiedBy>
  <cp:revision>3</cp:revision>
  <dcterms:created xsi:type="dcterms:W3CDTF">2020-02-27T00:19:33Z</dcterms:created>
  <dcterms:modified xsi:type="dcterms:W3CDTF">2020-03-01T18:08:19Z</dcterms:modified>
</cp:coreProperties>
</file>